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4"/>
  </p:sldMasterIdLst>
  <p:notesMasterIdLst>
    <p:notesMasterId r:id="rId12"/>
  </p:notesMasterIdLst>
  <p:handoutMasterIdLst>
    <p:handoutMasterId r:id="rId13"/>
  </p:handoutMasterIdLst>
  <p:sldIdLst>
    <p:sldId id="1519" r:id="rId5"/>
    <p:sldId id="1520" r:id="rId6"/>
    <p:sldId id="1499" r:id="rId7"/>
    <p:sldId id="1515" r:id="rId8"/>
    <p:sldId id="1524" r:id="rId9"/>
    <p:sldId id="1517" r:id="rId10"/>
    <p:sldId id="1512"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F57B3-9B20-44A2-86B3-1D95F58F7448}" v="92" dt="2026-07-13T15:05:34.886"/>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197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5D1EC30-5B0B-48D0-A1A8-66A96720DF24}" type="datetimeFigureOut">
              <a:rPr lang="en-US" smtClean="0"/>
              <a:t>7/13/2026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F68A4D-42A7-45F7-9930-00E8DCB48D7E}" type="datetimeFigureOut">
              <a:rPr lang="en-US" smtClean="0"/>
              <a:t>7/13/2026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2691490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29" y="5109526"/>
            <a:ext cx="10923936" cy="641279"/>
          </a:xfrm>
        </p:spPr>
        <p:txBody>
          <a:bodyPr anchor="b">
            <a:noAutofit/>
          </a:bodyPr>
          <a:lstStyle>
            <a:lvl1pPr algn="l">
              <a:defRPr sz="5000" u="sng" cap="all" baseline="0">
                <a:solidFill>
                  <a:schemeClr val="bg1"/>
                </a:solidFill>
              </a:defRPr>
            </a:lvl1pPr>
          </a:lstStyle>
          <a:p>
            <a:r>
              <a:rPr lang="en-US"/>
              <a:t>Click to edit Master title style</a:t>
            </a:r>
            <a:endParaRPr lang="en-US" dirty="0"/>
          </a:p>
        </p:txBody>
      </p:sp>
      <p:sp>
        <p:nvSpPr>
          <p:cNvPr id="57" name="Subtitle 2">
            <a:extLst>
              <a:ext uri="{FF2B5EF4-FFF2-40B4-BE49-F238E27FC236}">
                <a16:creationId xmlns:a16="http://schemas.microsoft.com/office/drawing/2014/main" id="{CDE85611-F29A-5B31-8523-08B6A1185CA9}"/>
              </a:ext>
            </a:extLst>
          </p:cNvPr>
          <p:cNvSpPr>
            <a:spLocks noGrp="1"/>
          </p:cNvSpPr>
          <p:nvPr>
            <p:ph type="subTitle" idx="1"/>
          </p:nvPr>
        </p:nvSpPr>
        <p:spPr>
          <a:xfrm>
            <a:off x="634029" y="5811724"/>
            <a:ext cx="10923936" cy="409290"/>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blip>
            <a:srcRect/>
            <a:stretch>
              <a:fillRect t="-40" b="-40"/>
            </a:stretch>
          </a:blipFill>
        </p:spPr>
        <p:txBody>
          <a:bodyPr/>
          <a:lstStyle/>
          <a:p>
            <a:r>
              <a:rPr lang="en-US" dirty="0"/>
              <a:t>Click icon to add picture</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a:xfrm>
            <a:off x="634029" y="6211605"/>
            <a:ext cx="3657600" cy="630936"/>
          </a:xfrm>
        </p:spPr>
        <p:txBody>
          <a:bodyPr/>
          <a:lstStyle>
            <a:lvl1pPr>
              <a:defRPr>
                <a:solidFill>
                  <a:schemeClr val="bg1"/>
                </a:solidFill>
              </a:defRPr>
            </a:lvl1pPr>
          </a:lstStyle>
          <a:p>
            <a:r>
              <a:rPr lang="en-US" dirty="0"/>
              <a:t>SHAPING THE FUTURE OF OUR INDUSTRY</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a:xfrm>
            <a:off x="9700589" y="6212217"/>
            <a:ext cx="914400" cy="630936"/>
          </a:xfrm>
        </p:spPr>
        <p:txBody>
          <a:bodyPr/>
          <a:lstStyle>
            <a:lvl1pPr>
              <a:defRPr>
                <a:solidFill>
                  <a:schemeClr val="bg1"/>
                </a:solidFill>
              </a:defRPr>
            </a:lvl1pPr>
          </a:lstStyle>
          <a:p>
            <a:fld id="{4C7524BB-F0A6-4140-A8AB-1C8A7E34AB03}" type="datetime1">
              <a:rPr lang="en-US" smtClean="0"/>
              <a:pPr/>
              <a:t>7/13/2026</a:t>
            </a:fld>
            <a:endParaRPr lang="en-US" dirty="0"/>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a:xfrm>
            <a:off x="11009325" y="6221013"/>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967802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28" y="1748474"/>
            <a:ext cx="7538425" cy="4474526"/>
          </a:xfrm>
        </p:spPr>
        <p:txBody>
          <a:bodyPr anchor="b">
            <a:normAutofit/>
          </a:bodyPr>
          <a:lstStyle>
            <a:lvl1pPr algn="l">
              <a:defRPr sz="6000" cap="all"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505051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28" y="1748474"/>
            <a:ext cx="7538425" cy="4474526"/>
          </a:xfrm>
        </p:spPr>
        <p:txBody>
          <a:bodyPr anchor="b">
            <a:normAutofit/>
          </a:bodyPr>
          <a:lstStyle>
            <a:lvl1pPr algn="l">
              <a:defRPr sz="6000" cap="all"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4327587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Welcom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001714"/>
            <a:ext cx="5652464" cy="2613336"/>
          </a:xfrm>
        </p:spPr>
        <p:txBody>
          <a:bodyPr anchor="b">
            <a:noAutofit/>
          </a:bodyPr>
          <a:lstStyle>
            <a:lvl1pPr>
              <a:defRPr sz="6000" u="sng"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634029" y="0"/>
            <a:ext cx="4328498" cy="630936"/>
          </a:xfrm>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672014" y="0"/>
            <a:ext cx="942975" cy="630936"/>
          </a:xfrm>
        </p:spPr>
        <p:txBody>
          <a:bodyPr/>
          <a:lstStyle>
            <a:lvl1pPr>
              <a:defRPr>
                <a:solidFill>
                  <a:schemeClr val="tx1"/>
                </a:solidFill>
              </a:defRPr>
            </a:lvl1pPr>
          </a:lstStyle>
          <a:p>
            <a:fld id="{05F2758A-C3D6-E84B-B3E9-757EFEF52D55}"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3" y="0"/>
            <a:ext cx="556592" cy="630936"/>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34029" y="3996050"/>
            <a:ext cx="5652464" cy="2226950"/>
          </a:xfrm>
        </p:spPr>
        <p:txBody>
          <a:bodyPr>
            <a:normAutofit/>
          </a:bodyPr>
          <a:lstStyle>
            <a:lvl1pPr>
              <a:lnSpc>
                <a:spcPct val="120000"/>
              </a:lnSpc>
              <a:spcAft>
                <a:spcPts val="0"/>
              </a:spcAft>
              <a:defRPr sz="1600">
                <a:solidFill>
                  <a:schemeClr val="tx1"/>
                </a:solidFill>
              </a:defRPr>
            </a:lvl1pPr>
            <a:lvl2pPr>
              <a:lnSpc>
                <a:spcPct val="120000"/>
              </a:lnSpc>
              <a:spcAft>
                <a:spcPts val="0"/>
              </a:spcAft>
              <a:defRPr sz="1600">
                <a:solidFill>
                  <a:schemeClr val="tx1"/>
                </a:solidFill>
              </a:defRPr>
            </a:lvl2pPr>
            <a:lvl3pPr>
              <a:lnSpc>
                <a:spcPct val="120000"/>
              </a:lnSpc>
              <a:spcAft>
                <a:spcPts val="0"/>
              </a:spcAft>
              <a:defRPr sz="1600">
                <a:solidFill>
                  <a:schemeClr val="tx1"/>
                </a:solidFill>
              </a:defRPr>
            </a:lvl3pPr>
            <a:lvl4pPr>
              <a:lnSpc>
                <a:spcPct val="120000"/>
              </a:lnSpc>
              <a:spcAft>
                <a:spcPts val="0"/>
              </a:spcAft>
              <a:defRPr sz="1600">
                <a:solidFill>
                  <a:schemeClr val="tx1"/>
                </a:solidFill>
              </a:defRPr>
            </a:lvl4pPr>
            <a:lvl5pPr>
              <a:lnSpc>
                <a:spcPct val="120000"/>
              </a:lnSpc>
              <a:spcAft>
                <a:spcPts val="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Picture Placeholder 7">
            <a:extLst>
              <a:ext uri="{FF2B5EF4-FFF2-40B4-BE49-F238E27FC236}">
                <a16:creationId xmlns:a16="http://schemas.microsoft.com/office/drawing/2014/main" id="{DEE8CE2C-7AFC-E265-19EB-F76884D5992B}"/>
              </a:ext>
            </a:extLst>
          </p:cNvPr>
          <p:cNvSpPr>
            <a:spLocks noGrp="1"/>
          </p:cNvSpPr>
          <p:nvPr>
            <p:ph type="pic" sz="quarter" idx="14"/>
          </p:nvPr>
        </p:nvSpPr>
        <p:spPr>
          <a:xfrm>
            <a:off x="6843095" y="630936"/>
            <a:ext cx="4714870" cy="5592064"/>
          </a:xfrm>
          <a:blipFill dpi="0" rotWithShape="1">
            <a:blip r:embed="rId2">
              <a:alphaModFix amt="60000"/>
            </a:blip>
            <a:srcRect/>
            <a:stretch>
              <a:fillRect l="-40" r="-40"/>
            </a:stretch>
          </a:blipFill>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217791070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001715"/>
            <a:ext cx="4663440" cy="2241233"/>
          </a:xfrm>
        </p:spPr>
        <p:txBody>
          <a:bodyPr anchor="t">
            <a:noAutofit/>
          </a:bodyPr>
          <a:lstStyle>
            <a:lvl1pPr>
              <a:defRPr sz="6000" cap="all" baseline="0">
                <a:solidFill>
                  <a:schemeClr val="tx1"/>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6000"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6843095" y="0"/>
            <a:ext cx="2828918" cy="630936"/>
          </a:xfrm>
        </p:spPr>
        <p:txBody>
          <a:bodyPr/>
          <a:lstStyle>
            <a:lvl1pPr>
              <a:defRPr>
                <a:solidFill>
                  <a:schemeClr val="tx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707112" y="0"/>
            <a:ext cx="914400" cy="630936"/>
          </a:xfrm>
        </p:spPr>
        <p:txBody>
          <a:bodyPr/>
          <a:lstStyle>
            <a:lvl1pPr>
              <a:defRPr>
                <a:solidFill>
                  <a:schemeClr val="tx1"/>
                </a:solidFill>
              </a:defRPr>
            </a:lvl1pPr>
          </a:lstStyle>
          <a:p>
            <a:fld id="{1EEECD8D-53A7-3A4F-8909-5ECB0FEF37FB}" type="datetime1">
              <a:rPr lang="en-US" smtClean="0"/>
              <a:pPr/>
              <a:t>7/13/2026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009324" y="0"/>
            <a:ext cx="548640" cy="630936"/>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3623950"/>
            <a:ext cx="4663440" cy="2539106"/>
          </a:xfrm>
        </p:spPr>
        <p:txBody>
          <a:bodyPr>
            <a:normAutofit/>
          </a:bodyPr>
          <a:lstStyle>
            <a:lvl1pPr marL="457200" indent="-457200">
              <a:buFont typeface="+mj-lt"/>
              <a:buAutoNum type="arabicPeriod"/>
              <a:defRPr sz="2000">
                <a:solidFill>
                  <a:schemeClr val="tx1"/>
                </a:solidFill>
              </a:defRPr>
            </a:lvl1pPr>
            <a:lvl2pPr marL="571500" indent="-342900">
              <a:buFont typeface="+mj-lt"/>
              <a:buAutoNum type="arabicPeriod"/>
              <a:defRPr sz="1800">
                <a:solidFill>
                  <a:schemeClr val="tx1"/>
                </a:solidFill>
              </a:defRPr>
            </a:lvl2pPr>
            <a:lvl3pPr marL="800100" indent="-342900">
              <a:buFont typeface="+mj-lt"/>
              <a:buAutoNum type="arabicPeriod"/>
              <a:defRPr sz="1600">
                <a:solidFill>
                  <a:schemeClr val="tx1"/>
                </a:solidFill>
              </a:defRPr>
            </a:lvl3pPr>
            <a:lvl4pPr marL="1028700" indent="-342900">
              <a:buFont typeface="+mj-lt"/>
              <a:buAutoNum type="arabicPeriod"/>
              <a:defRPr sz="1400">
                <a:solidFill>
                  <a:schemeClr val="tx1"/>
                </a:solidFill>
              </a:defRPr>
            </a:lvl4pPr>
            <a:lvl5pPr>
              <a:buFont typeface="+mj-lt"/>
              <a:buAutoNum type="arabicPeriod"/>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724381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2129475"/>
            <a:ext cx="4719430" cy="2599051"/>
          </a:xfrm>
        </p:spPr>
        <p:txBody>
          <a:bodyPr>
            <a:no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307E3B5C-D099-9543-A57D-129299D311F4}"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843095" y="2129475"/>
            <a:ext cx="4158283" cy="2599051"/>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48939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748474"/>
            <a:ext cx="4328498" cy="3726812"/>
          </a:xfrm>
        </p:spPr>
        <p:txBody>
          <a:bodyPr>
            <a:norm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1FDDB5BF-28B0-5C4D-A64A-E611B8C77204}"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348911" y="1748473"/>
            <a:ext cx="6209053" cy="37268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9172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1381759"/>
            <a:ext cx="4347849" cy="4841241"/>
          </a:xfrm>
        </p:spPr>
        <p:txBody>
          <a:bodyPr>
            <a:norm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9482B860-5E2A-1340-A6D3-E276E55F2222}"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348911" y="1381759"/>
            <a:ext cx="6209054" cy="484124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28832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1001715"/>
            <a:ext cx="4347850" cy="4855526"/>
          </a:xfrm>
        </p:spPr>
        <p:txBody>
          <a:bodyPr>
            <a:norm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E8676C7A-4B29-7743-AB3A-5EEF28262A7C}"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348911" y="1001715"/>
            <a:ext cx="6209053" cy="48555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157493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2" y="1001715"/>
            <a:ext cx="3385529" cy="5221285"/>
          </a:xfrm>
        </p:spPr>
        <p:txBody>
          <a:bodyPr>
            <a:norm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17826AE1-158D-A74A-A5C8-25E57C484C69}"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05935" y="1001715"/>
            <a:ext cx="7152029" cy="522128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617369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7">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001714"/>
            <a:ext cx="10923935" cy="1127760"/>
          </a:xfrm>
        </p:spPr>
        <p:txBody>
          <a:bodyPr>
            <a:noAutofit/>
          </a:bodyPr>
          <a:lstStyle>
            <a:lvl1pPr>
              <a:defRPr sz="6000" u="sng"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634029" y="0"/>
            <a:ext cx="4328498" cy="630936"/>
          </a:xfrm>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672014" y="0"/>
            <a:ext cx="942975" cy="630936"/>
          </a:xfrm>
        </p:spPr>
        <p:txBody>
          <a:bodyPr/>
          <a:lstStyle>
            <a:lvl1pPr>
              <a:defRPr>
                <a:solidFill>
                  <a:schemeClr val="tx1"/>
                </a:solidFill>
              </a:defRPr>
            </a:lvl1pPr>
          </a:lstStyle>
          <a:p>
            <a:fld id="{FA1EC562-4E50-D34B-8F39-5DD0D018EB66}"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3" y="0"/>
            <a:ext cx="556592" cy="630936"/>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34029" y="2495234"/>
            <a:ext cx="10923935" cy="37277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378588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oAutofit/>
          </a:bodyPr>
          <a:lstStyle>
            <a:lvl1pPr>
              <a:defRPr sz="6000" u="sng" cap="all" baseline="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634029" y="0"/>
            <a:ext cx="4328498" cy="630936"/>
          </a:xfrm>
        </p:spPr>
        <p:txBody>
          <a:body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672014" y="0"/>
            <a:ext cx="942975" cy="630936"/>
          </a:xfrm>
        </p:spPr>
        <p:txBody>
          <a:bodyPr/>
          <a:lstStyle/>
          <a:p>
            <a:fld id="{7E574385-C0BA-734A-92FC-17834D8EB701}" type="datetime1">
              <a:rPr lang="en-US" smtClean="0"/>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3" y="0"/>
            <a:ext cx="556592" cy="630936"/>
          </a:xfrm>
        </p:spPr>
        <p:txBody>
          <a:bodyPr/>
          <a:lstStyle/>
          <a:p>
            <a:fld id="{CC057153-B650-4DEB-B370-79DDCFDCE934}" type="slidenum">
              <a:rPr lang="en-US" smtClean="0"/>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7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34029" y="1011936"/>
            <a:ext cx="8481400" cy="1484254"/>
          </a:xfrm>
        </p:spPr>
        <p:txBody>
          <a:bodyPr anchor="t">
            <a:noAutofit/>
          </a:bodyPr>
          <a:lstStyle>
            <a:lvl1pPr>
              <a:defRPr sz="6000" cap="all" baseline="0">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3EDD5DD5-92AA-6440-87DE-277C532BE8AC}" type="datetime1">
              <a:rPr lang="en-US" smtClean="0"/>
              <a:pPr/>
              <a:t>7/13/2026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34029" y="2877190"/>
            <a:ext cx="8481400" cy="3345810"/>
          </a:xfrm>
        </p:spPr>
        <p:txBody>
          <a:bodyPr>
            <a:normAutofit/>
          </a:bodyPr>
          <a:lstStyle>
            <a:lvl1pPr marL="457200" indent="-457200">
              <a:buFont typeface="+mj-lt"/>
              <a:buAutoNum type="arabicPeriod"/>
              <a:defRPr sz="2400">
                <a:solidFill>
                  <a:schemeClr val="tx1"/>
                </a:solidFill>
              </a:defRPr>
            </a:lvl1pPr>
            <a:lvl2pPr marL="685800" indent="-457200">
              <a:buFont typeface="+mj-lt"/>
              <a:buAutoNum type="arabicPeriod"/>
              <a:defRPr sz="2000">
                <a:solidFill>
                  <a:schemeClr val="tx1"/>
                </a:solidFill>
              </a:defRPr>
            </a:lvl2pPr>
            <a:lvl3pPr marL="800100" indent="-342900">
              <a:buFont typeface="+mj-lt"/>
              <a:buAutoNum type="arabicPeriod"/>
              <a:defRPr sz="1800">
                <a:solidFill>
                  <a:schemeClr val="tx1"/>
                </a:solidFill>
              </a:defRPr>
            </a:lvl3pPr>
            <a:lvl4pPr marL="1028700" indent="-342900">
              <a:buFont typeface="+mj-lt"/>
              <a:buAutoNum type="arabicPeriod"/>
              <a:defRPr sz="1600">
                <a:solidFill>
                  <a:schemeClr val="tx1"/>
                </a:solidFill>
              </a:defRPr>
            </a:lvl4pPr>
            <a:lvl5pPr marL="1257300" indent="-342900">
              <a:buFont typeface="+mj-lt"/>
              <a:buAutoNum type="arabicPeriod"/>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08270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48911" y="1001714"/>
            <a:ext cx="6209053" cy="1122374"/>
          </a:xfrm>
        </p:spPr>
        <p:txBody>
          <a:bodyPr anchor="t"/>
          <a:lstStyle>
            <a:lvl1pPr>
              <a:defRPr cap="all" baseline="0">
                <a:solidFill>
                  <a:schemeClr val="tx1"/>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6843096" y="0"/>
            <a:ext cx="2828918" cy="630936"/>
          </a:xfrm>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700589" y="0"/>
            <a:ext cx="914400" cy="630936"/>
          </a:xfrm>
        </p:spPr>
        <p:txBody>
          <a:bodyPr/>
          <a:lstStyle>
            <a:lvl1pPr>
              <a:defRPr>
                <a:solidFill>
                  <a:schemeClr val="tx1"/>
                </a:solidFill>
              </a:defRPr>
            </a:lvl1pPr>
          </a:lstStyle>
          <a:p>
            <a:fld id="{33C78A78-9BD4-2540-9BAB-27AD9352B454}" type="datetime1">
              <a:rPr lang="en-US" smtClean="0"/>
              <a:pPr/>
              <a:t>7/13/2026</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009324" y="0"/>
            <a:ext cx="548640" cy="630936"/>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904907"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48911" y="2496189"/>
            <a:ext cx="6209053" cy="37268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538579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8" y="1001714"/>
            <a:ext cx="6209066" cy="1121419"/>
          </a:xfrm>
        </p:spPr>
        <p:txBody>
          <a:bodyPr anchor="t"/>
          <a:lstStyle>
            <a:lvl1pPr>
              <a:defRPr cap="all" baseline="0">
                <a:solidFill>
                  <a:schemeClr val="bg1"/>
                </a:solidFill>
              </a:defRPr>
            </a:lvl1pPr>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34028" y="0"/>
            <a:ext cx="3181348" cy="630936"/>
          </a:xfrm>
        </p:spPr>
        <p:txBody>
          <a:bodyPr/>
          <a:lstStyle>
            <a:lvl1pPr>
              <a:defRPr>
                <a:solidFill>
                  <a:schemeClr val="bg1"/>
                </a:solidFill>
              </a:defRPr>
            </a:lvl1pPr>
          </a:lstStyle>
          <a:p>
            <a:r>
              <a:rPr lang="en-US" dirty="0"/>
              <a:t>SHAPING THE FUTURE OF OUR INDUSTRY</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859766" y="0"/>
            <a:ext cx="896113" cy="630936"/>
          </a:xfrm>
        </p:spPr>
        <p:txBody>
          <a:bodyPr/>
          <a:lstStyle>
            <a:lvl1pPr>
              <a:defRPr>
                <a:solidFill>
                  <a:schemeClr val="bg1"/>
                </a:solidFill>
              </a:defRPr>
            </a:lvl1pPr>
          </a:lstStyle>
          <a:p>
            <a:fld id="{6B5BCBD1-B884-5B4C-ACE8-81AA2A39E888}" type="datetime1">
              <a:rPr lang="en-US" smtClean="0"/>
              <a:pPr/>
              <a:t>7/13/2026</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4800270" y="0"/>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4028" y="2495234"/>
            <a:ext cx="6209066" cy="37277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262823" y="0"/>
            <a:ext cx="4929177" cy="6858000"/>
          </a:xfrm>
          <a:blipFill dpi="0" rotWithShape="1">
            <a:blip r:embed="rId2">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248771762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05936" y="1001714"/>
            <a:ext cx="7152028" cy="1122374"/>
          </a:xfrm>
        </p:spPr>
        <p:txBody>
          <a:bodyPr anchor="t"/>
          <a:lstStyle>
            <a:lvl1pPr>
              <a:defRPr cap="all" baseline="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19547" cy="6858000"/>
          </a:xfrm>
          <a:blipFill dpi="0" rotWithShape="1">
            <a:blip r:embed="rId2">
              <a:alphaModFix amt="60000"/>
            </a:blip>
            <a:srcRect/>
            <a:stretch>
              <a:fillRect/>
            </a:stretch>
          </a:blipFill>
        </p:spPr>
        <p:txBody>
          <a:bodyPr/>
          <a:lstStyle/>
          <a:p>
            <a:r>
              <a:rPr lang="en-US" dirty="0"/>
              <a:t>Click icon to add picture</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6871664" y="0"/>
            <a:ext cx="2800349" cy="630936"/>
          </a:xfrm>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9700589" y="0"/>
            <a:ext cx="914400" cy="630936"/>
          </a:xfrm>
        </p:spPr>
        <p:txBody>
          <a:bodyPr/>
          <a:lstStyle>
            <a:lvl1pPr>
              <a:defRPr>
                <a:solidFill>
                  <a:schemeClr val="bg1"/>
                </a:solidFill>
              </a:defRPr>
            </a:lvl1pPr>
          </a:lstStyle>
          <a:p>
            <a:fld id="{B561CBF7-6530-194B-9FC2-12E7E7738880}" type="datetime1">
              <a:rPr lang="en-US" smtClean="0"/>
              <a:pPr/>
              <a:t>7/13/2026</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009324" y="0"/>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405936" y="2496189"/>
            <a:ext cx="7152028" cy="37268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926363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8" y="1001714"/>
            <a:ext cx="6587506" cy="1112519"/>
          </a:xfrm>
        </p:spPr>
        <p:txBody>
          <a:bodyPr anchor="t"/>
          <a:lstStyle>
            <a:lvl1pPr>
              <a:defRPr cap="all" baseline="0">
                <a:solidFill>
                  <a:schemeClr val="bg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4028" y="2495234"/>
            <a:ext cx="6595451" cy="37277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34028" y="0"/>
            <a:ext cx="3177059" cy="630936"/>
          </a:xfrm>
        </p:spPr>
        <p:txBody>
          <a:bodyPr/>
          <a:lstStyle>
            <a:lvl1pPr>
              <a:defRPr>
                <a:solidFill>
                  <a:schemeClr val="bg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848478" y="0"/>
            <a:ext cx="914400" cy="630936"/>
          </a:xfrm>
        </p:spPr>
        <p:txBody>
          <a:bodyPr/>
          <a:lstStyle>
            <a:lvl1pPr>
              <a:defRPr>
                <a:solidFill>
                  <a:schemeClr val="bg1"/>
                </a:solidFill>
              </a:defRPr>
            </a:lvl1pPr>
          </a:lstStyle>
          <a:p>
            <a:fld id="{3FA5E271-D672-F147-B371-ABF5E56F00EC}" type="datetime1">
              <a:rPr lang="en-US" smtClean="0"/>
              <a:pPr/>
              <a:t>7/13/2026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4800269" y="0"/>
            <a:ext cx="548641" cy="630936"/>
          </a:xfrm>
        </p:spPr>
        <p:txBody>
          <a:bodyPr/>
          <a:lstStyle>
            <a:lvl1pPr>
              <a:defRPr>
                <a:solidFill>
                  <a:schemeClr val="bg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172454" y="0"/>
            <a:ext cx="4019545" cy="6858000"/>
          </a:xfrm>
          <a:blipFill dpi="0" rotWithShape="1">
            <a:blip r:embed="rId2">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113845731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43095" y="1019803"/>
            <a:ext cx="4714869" cy="1109672"/>
          </a:xfrm>
        </p:spPr>
        <p:txBody>
          <a:bodyPr anchor="t"/>
          <a:lstStyle>
            <a:lvl1pPr>
              <a:defRPr sz="3200" cap="all" baseline="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286498" cy="6858000"/>
          </a:xfrm>
          <a:blipFill dpi="0" rotWithShape="1">
            <a:blip r:embed="rId2">
              <a:alphaModFix amt="60000"/>
            </a:blip>
            <a:srcRect/>
            <a:stretch>
              <a:fillRect/>
            </a:stretch>
          </a:blipFill>
        </p:spPr>
        <p:txBody>
          <a:bodyPr/>
          <a:lstStyle/>
          <a:p>
            <a:r>
              <a:rPr lang="en-US" dirty="0"/>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843095" y="0"/>
            <a:ext cx="2828918" cy="630936"/>
          </a:xfrm>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700581" y="0"/>
            <a:ext cx="914407" cy="630936"/>
          </a:xfrm>
        </p:spPr>
        <p:txBody>
          <a:bodyPr/>
          <a:lstStyle>
            <a:lvl1pPr>
              <a:defRPr>
                <a:solidFill>
                  <a:schemeClr val="bg1"/>
                </a:solidFill>
                <a:effectLst/>
              </a:defRPr>
            </a:lvl1pPr>
          </a:lstStyle>
          <a:p>
            <a:fld id="{CC79DE5A-E0D1-2647-9D82-FBDAE5DFB807}"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43095" y="2514279"/>
            <a:ext cx="4714869" cy="37087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300439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8" y="1001715"/>
            <a:ext cx="4714881" cy="1108746"/>
          </a:xfrm>
        </p:spPr>
        <p:txBody>
          <a:bodyPr anchor="t"/>
          <a:lstStyle>
            <a:lvl1pPr>
              <a:defRPr sz="3200" cap="all" baseline="0">
                <a:solidFill>
                  <a:schemeClr val="tx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4029" y="2515204"/>
            <a:ext cx="4714881" cy="37077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4028" y="0"/>
            <a:ext cx="2805405" cy="630936"/>
          </a:xfrm>
        </p:spPr>
        <p:txBody>
          <a:bodyPr/>
          <a:lstStyle>
            <a:lvl1pPr>
              <a:defRPr>
                <a:solidFill>
                  <a:schemeClr val="tx1"/>
                </a:solidFill>
                <a:effectLst/>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830190" y="0"/>
            <a:ext cx="914400" cy="630936"/>
          </a:xfrm>
        </p:spPr>
        <p:txBody>
          <a:bodyPr/>
          <a:lstStyle>
            <a:lvl1pPr>
              <a:defRPr>
                <a:solidFill>
                  <a:schemeClr val="tx1"/>
                </a:solidFill>
              </a:defRPr>
            </a:lvl1pPr>
          </a:lstStyle>
          <a:p>
            <a:fld id="{7E69D102-A2FD-8743-85DB-14F8D0C32AC3}"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800270" y="0"/>
            <a:ext cx="548640" cy="630936"/>
          </a:xfr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05502" y="0"/>
            <a:ext cx="6286498"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343333337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7">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43095" y="1011935"/>
            <a:ext cx="4714869" cy="1112153"/>
          </a:xfrm>
        </p:spPr>
        <p:txBody>
          <a:bodyPr anchor="b"/>
          <a:lstStyle>
            <a:lvl1pPr>
              <a:defRPr sz="60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53237" y="0"/>
            <a:ext cx="2836870" cy="630936"/>
          </a:xfrm>
        </p:spPr>
        <p:txBody>
          <a:bodyPr/>
          <a:lstStyle>
            <a:lvl1pPr>
              <a:defRPr>
                <a:solidFill>
                  <a:schemeClr val="tx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687910" y="0"/>
            <a:ext cx="927080" cy="630936"/>
          </a:xfrm>
        </p:spPr>
        <p:txBody>
          <a:bodyPr/>
          <a:lstStyle>
            <a:lvl1pPr>
              <a:defRPr>
                <a:solidFill>
                  <a:schemeClr val="tx1"/>
                </a:solidFill>
                <a:effectLst/>
              </a:defRPr>
            </a:lvl1pPr>
          </a:lstStyle>
          <a:p>
            <a:fld id="{FA9F1854-4AF0-ED49-AE83-182A816927B5}"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34029" y="630936"/>
            <a:ext cx="5652469" cy="5592063"/>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61021" y="2496190"/>
            <a:ext cx="4696943" cy="37268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63904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8">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30" y="1001714"/>
            <a:ext cx="4714880" cy="1121417"/>
          </a:xfrm>
        </p:spPr>
        <p:txBody>
          <a:bodyPr anchor="t"/>
          <a:lstStyle>
            <a:lvl1pPr>
              <a:defRPr sz="32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4028" y="0"/>
            <a:ext cx="2805405" cy="630936"/>
          </a:xfrm>
        </p:spPr>
        <p:txBody>
          <a:bodyPr/>
          <a:lstStyle>
            <a:lvl1pPr>
              <a:defRPr>
                <a:solidFill>
                  <a:schemeClr val="tx1"/>
                </a:solidFill>
                <a:effectLst/>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848478" y="0"/>
            <a:ext cx="914400" cy="630936"/>
          </a:xfrm>
        </p:spPr>
        <p:txBody>
          <a:bodyPr/>
          <a:lstStyle>
            <a:lvl1pPr>
              <a:defRPr>
                <a:solidFill>
                  <a:schemeClr val="tx1"/>
                </a:solidFill>
              </a:defRPr>
            </a:lvl1pPr>
          </a:lstStyle>
          <a:p>
            <a:fld id="{6E8F57D1-DD5E-4E44-98C5-7D5639D55A57}"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800269" y="0"/>
            <a:ext cx="548640" cy="630936"/>
          </a:xfr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2495233"/>
            <a:ext cx="4736136" cy="37277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05502" y="0"/>
            <a:ext cx="6286497"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233856495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9">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2454" y="992921"/>
            <a:ext cx="3385510" cy="1117539"/>
          </a:xfrm>
        </p:spPr>
        <p:txBody>
          <a:bodyPr anchor="t">
            <a:noAutofit/>
          </a:bodyPr>
          <a:lstStyle>
            <a:lvl1pPr>
              <a:defRPr sz="3200" cap="all" baseline="0">
                <a:solidFill>
                  <a:schemeClr val="tx1"/>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172454" y="0"/>
            <a:ext cx="1735843" cy="630936"/>
          </a:xfrm>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9911643" y="0"/>
            <a:ext cx="700007" cy="630936"/>
          </a:xfrm>
        </p:spPr>
        <p:txBody>
          <a:bodyPr/>
          <a:lstStyle>
            <a:lvl1pPr>
              <a:defRPr>
                <a:solidFill>
                  <a:schemeClr val="tx1"/>
                </a:solidFill>
              </a:defRPr>
            </a:lvl1pPr>
          </a:lstStyle>
          <a:p>
            <a:fld id="{BDB83C81-A524-F840-ABC9-B6BB50E4A13C}" type="datetime1">
              <a:rPr lang="en-US" smtClean="0"/>
              <a:pPr/>
              <a:t>7/13/2026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09323" y="0"/>
            <a:ext cx="548640" cy="630936"/>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72454" y="2515204"/>
            <a:ext cx="3385510" cy="37077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765026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24096" y="1016954"/>
            <a:ext cx="4306487" cy="3345811"/>
          </a:xfrm>
        </p:spPr>
        <p:txBody>
          <a:bodyPr anchor="b">
            <a:noAutofit/>
          </a:bodyPr>
          <a:lstStyle>
            <a:lvl1pPr algn="l">
              <a:defRPr sz="6000" u="sng"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24095" y="4743765"/>
            <a:ext cx="4333869" cy="1479235"/>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blip>
            <a:srcRect/>
            <a:stretch>
              <a:fillRect l="-32" r="-32"/>
            </a:stretch>
          </a:blipFill>
        </p:spPr>
        <p:txBody>
          <a:bodyPr/>
          <a:lstStyle/>
          <a:p>
            <a:r>
              <a:rPr lang="en-US" dirty="0"/>
              <a:t>Click icon to add picture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224097" y="0"/>
            <a:ext cx="2447917" cy="630936"/>
          </a:xfrm>
        </p:spPr>
        <p:txBody>
          <a:bodyPr/>
          <a:lstStyle>
            <a:lvl1pPr>
              <a:defRPr>
                <a:solidFill>
                  <a:schemeClr val="bg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72014" y="0"/>
            <a:ext cx="958467" cy="630936"/>
          </a:xfrm>
        </p:spPr>
        <p:txBody>
          <a:bodyPr/>
          <a:lstStyle>
            <a:lvl1pPr>
              <a:defRPr>
                <a:solidFill>
                  <a:schemeClr val="bg1"/>
                </a:solidFill>
                <a:effectLst/>
              </a:defRPr>
            </a:lvl1pPr>
          </a:lstStyle>
          <a:p>
            <a:fld id="{6C3E8657-ED4F-2349-80D5-3F1287888601}" type="datetime1">
              <a:rPr lang="en-US" smtClean="0"/>
              <a:pPr/>
              <a:t>7/13/2026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3" y="0"/>
            <a:ext cx="556592" cy="630936"/>
          </a:xfr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7825387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0">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8" y="1001715"/>
            <a:ext cx="3380187" cy="1108746"/>
          </a:xfrm>
        </p:spPr>
        <p:txBody>
          <a:bodyPr anchor="b">
            <a:noAutofit/>
          </a:bodyPr>
          <a:lstStyle>
            <a:lvl1pPr>
              <a:defRPr sz="32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4028" y="0"/>
            <a:ext cx="2083775" cy="630936"/>
          </a:xfrm>
        </p:spPr>
        <p:txBody>
          <a:bodyPr/>
          <a:lstStyle>
            <a:lvl1pPr>
              <a:defRPr>
                <a:solidFill>
                  <a:schemeClr val="tx1"/>
                </a:solidFill>
                <a:effectLst/>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723140" y="0"/>
            <a:ext cx="716293" cy="630936"/>
          </a:xfrm>
        </p:spPr>
        <p:txBody>
          <a:bodyPr/>
          <a:lstStyle>
            <a:lvl1pPr>
              <a:defRPr>
                <a:solidFill>
                  <a:schemeClr val="tx1"/>
                </a:solidFill>
              </a:defRPr>
            </a:lvl1pPr>
          </a:lstStyle>
          <a:p>
            <a:fld id="{1BA8DA53-5E6D-4942-B673-3E50E3C9DB93}"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465575" y="0"/>
            <a:ext cx="548640" cy="630936"/>
          </a:xfr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4029" y="2491461"/>
            <a:ext cx="3380313" cy="37315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210999036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2454" y="994222"/>
            <a:ext cx="3385510" cy="1882967"/>
          </a:xfrm>
        </p:spPr>
        <p:txBody>
          <a:bodyPr anchor="b"/>
          <a:lstStyle>
            <a:lvl1pPr>
              <a:defRPr sz="3200" cap="all" baseline="0">
                <a:solidFill>
                  <a:schemeClr val="tx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172455" y="0"/>
            <a:ext cx="1735844" cy="630936"/>
          </a:xfrm>
        </p:spPr>
        <p:txBody>
          <a:bodyPr/>
          <a:lstStyle>
            <a:lvl1pPr>
              <a:defRPr>
                <a:solidFill>
                  <a:schemeClr val="tx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916244" y="0"/>
            <a:ext cx="695406" cy="630936"/>
          </a:xfrm>
        </p:spPr>
        <p:txBody>
          <a:bodyPr/>
          <a:lstStyle>
            <a:lvl1pPr>
              <a:defRPr>
                <a:solidFill>
                  <a:schemeClr val="tx1"/>
                </a:solidFill>
                <a:effectLst/>
              </a:defRPr>
            </a:lvl1pPr>
          </a:lstStyle>
          <a:p>
            <a:fld id="{0BA35C60-A52E-0F44-95C1-79561B62B391}" type="datetime1">
              <a:rPr lang="en-US" smtClean="0"/>
              <a:pPr/>
              <a:t>7/13/2026</a:t>
            </a:fld>
            <a:endParaRPr lang="en-US" dirty="0"/>
          </a:p>
        </p:txBody>
      </p:sp>
      <p:sp>
        <p:nvSpPr>
          <p:cNvPr id="34" name="Slide Number Placeholder 9">
            <a:extLst>
              <a:ext uri="{FF2B5EF4-FFF2-40B4-BE49-F238E27FC236}">
                <a16:creationId xmlns:a16="http://schemas.microsoft.com/office/drawing/2014/main" id="{64F22B5B-7B07-4638-1ED2-E13EDE05C19E}"/>
              </a:ext>
            </a:extLst>
          </p:cNvPr>
          <p:cNvSpPr>
            <a:spLocks noGrp="1"/>
          </p:cNvSpPr>
          <p:nvPr>
            <p:ph type="sldNum" sz="quarter" idx="17"/>
          </p:nvPr>
        </p:nvSpPr>
        <p:spPr>
          <a:xfrm>
            <a:off x="11009324" y="0"/>
            <a:ext cx="548640" cy="630936"/>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2454" y="3251766"/>
            <a:ext cx="3385510" cy="2971234"/>
          </a:xfrm>
        </p:spPr>
        <p:txBody>
          <a:bodyPr>
            <a:normAutofit/>
          </a:bodyPr>
          <a:lstStyle>
            <a:lvl1pPr marL="0" indent="0">
              <a:buNone/>
              <a:defRPr sz="1600">
                <a:solidFill>
                  <a:schemeClr val="tx1"/>
                </a:solidFill>
              </a:defRPr>
            </a:lvl1pPr>
            <a:lvl2pPr marL="228600" indent="0">
              <a:buNone/>
              <a:defRPr sz="1400">
                <a:solidFill>
                  <a:schemeClr val="tx1"/>
                </a:solidFill>
              </a:defRPr>
            </a:lvl2pPr>
            <a:lvl3pPr marL="457200" indent="0">
              <a:buNone/>
              <a:defRPr sz="1200">
                <a:solidFill>
                  <a:schemeClr val="tx1"/>
                </a:solidFill>
              </a:defRPr>
            </a:lvl3pPr>
            <a:lvl4pPr marL="685800" indent="0">
              <a:buNone/>
              <a:defRPr sz="1100">
                <a:solidFill>
                  <a:schemeClr val="tx1"/>
                </a:solidFill>
              </a:defRPr>
            </a:lvl4pPr>
            <a:lvl5pPr marL="914400"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67405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5100628"/>
            <a:ext cx="4328498" cy="1122373"/>
          </a:xfrm>
        </p:spPr>
        <p:txBody>
          <a:bodyPr anchor="t">
            <a:noAutofit/>
          </a:bodyPr>
          <a:lstStyle>
            <a:lvl1pPr>
              <a:defRPr sz="3200" cap="all" baseline="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728526"/>
          </a:xfrm>
          <a:blipFill dpi="0" rotWithShape="1">
            <a:blip r:embed="rId2">
              <a:alphaModFix amt="60000"/>
            </a:blip>
            <a:srcRect/>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100627"/>
            <a:ext cx="6208724" cy="1122373"/>
          </a:xfrm>
        </p:spPr>
        <p:txBody>
          <a:bodyPr>
            <a:noAutofit/>
          </a:bodyPr>
          <a:lstStyle>
            <a:lvl1pPr marL="0" indent="0">
              <a:buFont typeface="Arial" panose="020B0604020202020204" pitchFamily="34" charset="0"/>
              <a:buNone/>
              <a:defRPr sz="1600">
                <a:solidFill>
                  <a:schemeClr val="bg1"/>
                </a:solidFill>
              </a:defRPr>
            </a:lvl1pPr>
            <a:lvl2pPr marL="228600" indent="0">
              <a:buFont typeface="Arial" panose="020B0604020202020204" pitchFamily="34" charset="0"/>
              <a:buNone/>
              <a:defRPr sz="1400">
                <a:solidFill>
                  <a:schemeClr val="bg1"/>
                </a:solidFill>
              </a:defRPr>
            </a:lvl2pPr>
            <a:lvl3pPr marL="457200" indent="0">
              <a:buFont typeface="Arial" panose="020B0604020202020204" pitchFamily="34" charset="0"/>
              <a:buNone/>
              <a:defRPr sz="1200">
                <a:solidFill>
                  <a:schemeClr val="bg1"/>
                </a:solidFill>
              </a:defRPr>
            </a:lvl3pPr>
            <a:lvl4pPr marL="685800" indent="0">
              <a:buFont typeface="Arial" panose="020B0604020202020204" pitchFamily="34" charset="0"/>
              <a:buNone/>
              <a:defRPr sz="1100">
                <a:solidFill>
                  <a:schemeClr val="bg1"/>
                </a:solidFill>
              </a:defRPr>
            </a:lvl4pPr>
            <a:lvl5pPr marL="914400" indent="0">
              <a:buFont typeface="Arial" panose="020B0604020202020204" pitchFamily="34" charset="0"/>
              <a:buNone/>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4029" y="6211605"/>
            <a:ext cx="3657600" cy="630936"/>
          </a:xfrm>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708540" y="6211605"/>
            <a:ext cx="914400" cy="630936"/>
          </a:xfrm>
        </p:spPr>
        <p:txBody>
          <a:bodyPr/>
          <a:lstStyle>
            <a:lvl1pPr>
              <a:defRPr>
                <a:solidFill>
                  <a:schemeClr val="bg1"/>
                </a:solidFill>
              </a:defRPr>
            </a:lvl1pPr>
          </a:lstStyle>
          <a:p>
            <a:fld id="{625E8027-836D-F64B-BBF7-A246E67FE0A3}"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9324" y="6211605"/>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5549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4353866"/>
            <a:ext cx="2828932" cy="1869134"/>
          </a:xfrm>
        </p:spPr>
        <p:txBody>
          <a:bodyPr anchor="t">
            <a:normAutofit/>
          </a:bodyPr>
          <a:lstStyle>
            <a:lvl1pPr>
              <a:defRPr sz="3200" cap="all" baseline="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blip>
            <a:srcRect/>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19552" y="4353866"/>
            <a:ext cx="7538412" cy="1869134"/>
          </a:xfrm>
        </p:spPr>
        <p:txBody>
          <a:bodyPr>
            <a:noAutofit/>
          </a:bodyPr>
          <a:lstStyle>
            <a:lvl1pPr marL="285750" indent="-285750">
              <a:buFont typeface="Arial" panose="020B0604020202020204" pitchFamily="34" charset="0"/>
              <a:buChar char="•"/>
              <a:defRPr sz="1800">
                <a:solidFill>
                  <a:schemeClr val="bg1"/>
                </a:solidFill>
              </a:defRPr>
            </a:lvl1pPr>
            <a:lvl2pPr marL="514350" indent="-285750">
              <a:buFont typeface="Arial" panose="020B0604020202020204" pitchFamily="34" charset="0"/>
              <a:buChar char="•"/>
              <a:defRPr sz="1600">
                <a:solidFill>
                  <a:schemeClr val="bg1"/>
                </a:solidFill>
              </a:defRPr>
            </a:lvl2pPr>
            <a:lvl3pPr marL="742950" indent="-285750">
              <a:buFont typeface="Arial" panose="020B0604020202020204" pitchFamily="34" charset="0"/>
              <a:buChar char="•"/>
              <a:defRPr sz="1400">
                <a:solidFill>
                  <a:schemeClr val="bg1"/>
                </a:solidFill>
              </a:defRPr>
            </a:lvl3pPr>
            <a:lvl4pPr marL="857250" indent="-171450">
              <a:buFont typeface="Arial" panose="020B0604020202020204" pitchFamily="34" charset="0"/>
              <a:buChar char="•"/>
              <a:defRPr sz="1200">
                <a:solidFill>
                  <a:schemeClr val="bg1"/>
                </a:solidFill>
              </a:defRPr>
            </a:lvl4pPr>
            <a:lvl5pPr marL="1085850" indent="-171450">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4029" y="6211605"/>
            <a:ext cx="3657600" cy="630936"/>
          </a:xfrm>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708540" y="6211605"/>
            <a:ext cx="914400" cy="630936"/>
          </a:xfrm>
        </p:spPr>
        <p:txBody>
          <a:bodyPr/>
          <a:lstStyle>
            <a:lvl1pPr>
              <a:defRPr>
                <a:solidFill>
                  <a:schemeClr val="bg1"/>
                </a:solidFill>
              </a:defRPr>
            </a:lvl1pPr>
          </a:lstStyle>
          <a:p>
            <a:fld id="{04D38C6B-BFF0-FA48-8F70-77BDD72A014D}"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9324" y="6211605"/>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90720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627443"/>
            <a:ext cx="2828926" cy="1826790"/>
          </a:xfrm>
        </p:spPr>
        <p:txBody>
          <a:bodyPr anchor="t">
            <a:normAutofit/>
          </a:bodyPr>
          <a:lstStyle>
            <a:lvl1pPr>
              <a:defRPr sz="3200" cap="all" baseline="0">
                <a:solidFill>
                  <a:schemeClr val="bg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19552" y="634999"/>
            <a:ext cx="7538412" cy="1861191"/>
          </a:xfrm>
        </p:spPr>
        <p:txBody>
          <a:bodyPr>
            <a:noAutofit/>
          </a:bodyPr>
          <a:lstStyle>
            <a:lvl1pPr marL="285750" indent="-285750">
              <a:buFont typeface="Arial" panose="020B0604020202020204" pitchFamily="34" charset="0"/>
              <a:buChar char="•"/>
              <a:defRPr sz="1800">
                <a:solidFill>
                  <a:schemeClr val="bg1"/>
                </a:solidFill>
              </a:defRPr>
            </a:lvl1pPr>
            <a:lvl2pPr marL="514350" indent="-285750">
              <a:buFont typeface="Arial" panose="020B0604020202020204" pitchFamily="34" charset="0"/>
              <a:buChar char="•"/>
              <a:defRPr sz="1600">
                <a:solidFill>
                  <a:schemeClr val="bg1"/>
                </a:solidFill>
              </a:defRPr>
            </a:lvl2pPr>
            <a:lvl3pPr marL="742950" indent="-285750">
              <a:buFont typeface="Arial" panose="020B0604020202020204" pitchFamily="34" charset="0"/>
              <a:buChar char="•"/>
              <a:defRPr sz="1400">
                <a:solidFill>
                  <a:schemeClr val="bg1"/>
                </a:solidFill>
              </a:defRPr>
            </a:lvl3pPr>
            <a:lvl4pPr marL="857250" indent="-171450">
              <a:buFont typeface="Arial" panose="020B0604020202020204" pitchFamily="34" charset="0"/>
              <a:buChar char="•"/>
              <a:defRPr sz="1200">
                <a:solidFill>
                  <a:schemeClr val="bg1"/>
                </a:solidFill>
              </a:defRPr>
            </a:lvl4pPr>
            <a:lvl5pPr marL="1085850" indent="-171450">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blip>
            <a:srcRect/>
            <a:stretch>
              <a:fillRect/>
            </a:stretch>
          </a:blipFill>
        </p:spPr>
        <p:txBody>
          <a:bodyPr/>
          <a:lstStyle/>
          <a:p>
            <a:r>
              <a:rPr lang="en-US" dirty="0"/>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4029" y="0"/>
            <a:ext cx="2805405" cy="630936"/>
          </a:xfrm>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708540" y="0"/>
            <a:ext cx="914400" cy="630936"/>
          </a:xfrm>
        </p:spPr>
        <p:txBody>
          <a:bodyPr/>
          <a:lstStyle>
            <a:lvl1pPr>
              <a:defRPr>
                <a:solidFill>
                  <a:schemeClr val="bg1"/>
                </a:solidFill>
              </a:defRPr>
            </a:lvl1pPr>
          </a:lstStyle>
          <a:p>
            <a:fld id="{E40AF01B-D893-9C4D-8AB8-7E6079CED5E9}"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9324" y="0"/>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66825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1011936"/>
            <a:ext cx="10945318" cy="745437"/>
          </a:xfrm>
        </p:spPr>
        <p:txBody>
          <a:bodyPr anchor="t"/>
          <a:lstStyle>
            <a:lvl1pPr>
              <a:defRPr cap="all" baseline="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defRPr>
            </a:lvl1pPr>
          </a:lstStyle>
          <a:p>
            <a:fld id="{574623E1-10D5-C048-8991-E2228A964ED1}"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2129474"/>
            <a:ext cx="6230450" cy="4093525"/>
          </a:xfrm>
          <a:blipFill dpi="0" rotWithShape="1">
            <a:blip r:embed="rId2">
              <a:alphaModFix amt="60000"/>
            </a:blip>
            <a:srcRect/>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24097" y="2129474"/>
            <a:ext cx="4333867" cy="41281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9903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1001715"/>
            <a:ext cx="4714881" cy="1121418"/>
          </a:xfrm>
        </p:spPr>
        <p:txBody>
          <a:bodyPr>
            <a:normAutofit/>
          </a:bodyPr>
          <a:lstStyle>
            <a:lvl1pPr>
              <a:defRPr sz="36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05DB6E09-373C-2841-960E-B24A18A7C55D}"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34028" y="2495234"/>
            <a:ext cx="4706938" cy="3727766"/>
          </a:xfrm>
          <a:blipFill dpi="0" rotWithShape="1">
            <a:blip r:embed="rId2">
              <a:alphaModFix amt="60000"/>
            </a:blip>
            <a:srcRect/>
            <a:stretch>
              <a:fillRect/>
            </a:stretch>
          </a:blipFill>
        </p:spPr>
        <p:txBody>
          <a:bodyPr/>
          <a:lstStyle>
            <a:lvl1pPr>
              <a:defRPr>
                <a:solidFill>
                  <a:schemeClr val="tx1"/>
                </a:solidFill>
              </a:defRPr>
            </a:lvl1pPr>
          </a:lstStyle>
          <a:p>
            <a:r>
              <a:rPr lang="en-US" dirty="0"/>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286499" y="1001715"/>
            <a:ext cx="5292853" cy="522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915383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7">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8" y="996695"/>
            <a:ext cx="3771907" cy="1126438"/>
          </a:xfrm>
        </p:spPr>
        <p:txBody>
          <a:bodyPr anchor="t">
            <a:normAutofit/>
          </a:bodyPr>
          <a:lstStyle>
            <a:lvl1pPr>
              <a:defRPr sz="32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4FCB72DF-080D-4042-863C-D2B08AB5E1E8}"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34029" y="2495234"/>
            <a:ext cx="3717934" cy="3727766"/>
          </a:xfrm>
          <a:blipFill dpi="0" rotWithShape="1">
            <a:blip r:embed="rId2">
              <a:alphaModFix amt="60000"/>
            </a:blip>
            <a:srcRect/>
            <a:stretch>
              <a:fillRect/>
            </a:stretch>
          </a:blipFill>
        </p:spPr>
        <p:txBody>
          <a:bodyPr/>
          <a:lstStyle>
            <a:lvl1pPr marL="0" indent="0">
              <a:buNone/>
              <a:defRPr>
                <a:solidFill>
                  <a:schemeClr val="tx1"/>
                </a:solidFill>
              </a:defRPr>
            </a:lvl1pPr>
          </a:lstStyle>
          <a:p>
            <a:r>
              <a:rPr lang="en-US" dirty="0"/>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62522" y="1005779"/>
            <a:ext cx="6615116" cy="530294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618597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6" y="4531056"/>
            <a:ext cx="6209067" cy="1691943"/>
          </a:xfrm>
        </p:spPr>
        <p:txBody>
          <a:bodyPr anchor="b">
            <a:noAutofit/>
          </a:bodyPr>
          <a:lstStyle>
            <a:lvl1pPr>
              <a:defRPr sz="60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5C5D9B6A-47DB-D845-97C7-9775E46E650D}"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34027" y="630937"/>
            <a:ext cx="6209067" cy="3504335"/>
          </a:xfrm>
          <a:blipFill dpi="0" rotWithShape="1">
            <a:blip r:embed="rId2">
              <a:alphaModFix amt="60000"/>
            </a:blip>
            <a:srcRect/>
            <a:stretch>
              <a:fillRect/>
            </a:stretch>
          </a:blipFill>
        </p:spPr>
        <p:txBody>
          <a:bodyPr/>
          <a:lstStyle>
            <a:lvl1pPr marL="0" indent="0">
              <a:buNone/>
              <a:defRPr>
                <a:solidFill>
                  <a:schemeClr val="tx1"/>
                </a:solidFill>
              </a:defRPr>
            </a:lvl1pPr>
          </a:lstStyle>
          <a:p>
            <a:r>
              <a:rPr lang="en-US" dirty="0"/>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7229479" y="630937"/>
            <a:ext cx="4328485" cy="5592064"/>
          </a:xfrm>
        </p:spPr>
        <p:txBody>
          <a:bodyPr anchor="b">
            <a:normAutofit/>
          </a:bodyPr>
          <a:lstStyle>
            <a:lvl1pPr>
              <a:lnSpc>
                <a:spcPct val="120000"/>
              </a:lnSpc>
              <a:spcAft>
                <a:spcPts val="0"/>
              </a:spcAft>
              <a:defRPr sz="1600" b="0" i="0">
                <a:solidFill>
                  <a:schemeClr val="tx1"/>
                </a:solidFill>
                <a:latin typeface="+mn-lt"/>
              </a:defRPr>
            </a:lvl1pPr>
            <a:lvl2pPr>
              <a:lnSpc>
                <a:spcPct val="120000"/>
              </a:lnSpc>
              <a:spcAft>
                <a:spcPts val="0"/>
              </a:spcAft>
              <a:defRPr sz="1600" b="0" i="0">
                <a:solidFill>
                  <a:schemeClr val="tx1"/>
                </a:solidFill>
                <a:latin typeface="+mn-lt"/>
              </a:defRPr>
            </a:lvl2pPr>
            <a:lvl3pPr>
              <a:lnSpc>
                <a:spcPct val="120000"/>
              </a:lnSpc>
              <a:spcAft>
                <a:spcPts val="0"/>
              </a:spcAft>
              <a:defRPr sz="1600" b="0" i="0">
                <a:solidFill>
                  <a:schemeClr val="tx1"/>
                </a:solidFill>
                <a:latin typeface="+mn-lt"/>
              </a:defRPr>
            </a:lvl3pPr>
            <a:lvl4pPr>
              <a:lnSpc>
                <a:spcPct val="120000"/>
              </a:lnSpc>
              <a:spcAft>
                <a:spcPts val="0"/>
              </a:spcAft>
              <a:defRPr sz="1600" b="0" i="0">
                <a:solidFill>
                  <a:schemeClr val="tx1"/>
                </a:solidFill>
                <a:latin typeface="+mn-lt"/>
              </a:defRPr>
            </a:lvl4pPr>
            <a:lvl5pPr>
              <a:lnSpc>
                <a:spcPct val="120000"/>
              </a:lnSpc>
              <a:spcAft>
                <a:spcPts val="0"/>
              </a:spcAft>
              <a:defRPr sz="16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5082133"/>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34015" y="5109526"/>
            <a:ext cx="6209079" cy="1113474"/>
          </a:xfrm>
        </p:spPr>
        <p:txBody>
          <a:bodyPr>
            <a:normAutofit/>
          </a:bodyPr>
          <a:lstStyle>
            <a:lvl1pPr>
              <a:lnSpc>
                <a:spcPct val="120000"/>
              </a:lnSpc>
              <a:defRPr sz="2800" b="0">
                <a:solidFill>
                  <a:schemeClr val="tx1"/>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634022" y="1011935"/>
            <a:ext cx="10923942" cy="3716591"/>
          </a:xfrm>
        </p:spPr>
        <p:txBody>
          <a:bodyPr anchor="b">
            <a:noAutofit/>
          </a:bodyPr>
          <a:lstStyle>
            <a:lvl1pPr marL="0" indent="0">
              <a:lnSpc>
                <a:spcPct val="90000"/>
              </a:lnSpc>
              <a:spcBef>
                <a:spcPts val="0"/>
              </a:spcBef>
              <a:buNone/>
              <a:defRPr sz="28000" b="0" i="0">
                <a:solidFill>
                  <a:schemeClr val="tx1"/>
                </a:solidFill>
                <a:latin typeface="+mn-lt"/>
              </a:defRPr>
            </a:lvl1pPr>
          </a:lstStyle>
          <a:p>
            <a:pPr lvl="0"/>
            <a:r>
              <a:rPr lang="en-US" dirty="0"/>
              <a:t>##%</a:t>
            </a:r>
          </a:p>
        </p:txBody>
      </p:sp>
    </p:spTree>
    <p:extLst>
      <p:ext uri="{BB962C8B-B14F-4D97-AF65-F5344CB8AC3E}">
        <p14:creationId xmlns:p14="http://schemas.microsoft.com/office/powerpoint/2010/main" val="5678024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30" y="1001715"/>
            <a:ext cx="4714880" cy="3360095"/>
          </a:xfrm>
        </p:spPr>
        <p:txBody>
          <a:bodyPr anchor="t">
            <a:noAutofit/>
          </a:bodyPr>
          <a:lstStyle>
            <a:lvl1pPr algn="l">
              <a:defRPr sz="6000" u="sng"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4030" y="4728526"/>
            <a:ext cx="4714880" cy="1494474"/>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634030" y="3586"/>
            <a:ext cx="3154768" cy="630936"/>
          </a:xfrm>
        </p:spPr>
        <p:txBody>
          <a:bodyPr/>
          <a:lstStyle>
            <a:lvl1pPr>
              <a:defRPr>
                <a:solidFill>
                  <a:schemeClr val="bg1"/>
                </a:solidFill>
              </a:defRPr>
            </a:lvl1pPr>
          </a:lstStyle>
          <a:p>
            <a:r>
              <a:rPr lang="en-US" dirty="0"/>
              <a:t>SHAPING THE FUTURE OF OUR INDUSTRY</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845379" y="3586"/>
            <a:ext cx="898310" cy="630936"/>
          </a:xfrm>
        </p:spPr>
        <p:txBody>
          <a:bodyPr/>
          <a:lstStyle>
            <a:lvl1pPr>
              <a:defRPr>
                <a:solidFill>
                  <a:schemeClr val="bg1"/>
                </a:solidFill>
              </a:defRPr>
            </a:lvl1pPr>
          </a:lstStyle>
          <a:p>
            <a:fld id="{CDAA7185-3F7E-9249-BB9E-706C38E229BC}" type="datetime1">
              <a:rPr lang="en-US" smtClean="0"/>
              <a:pPr/>
              <a:t>7/13/2026</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00270" y="3586"/>
            <a:ext cx="548640" cy="630936"/>
          </a:xfrm>
        </p:spPr>
        <p:txBody>
          <a:bodyPr/>
          <a:lstStyle>
            <a:lvl1pPr>
              <a:defRPr>
                <a:solidFill>
                  <a:schemeClr val="bg1"/>
                </a:solidFill>
              </a:defRPr>
            </a:lvl1p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905502" y="0"/>
            <a:ext cx="6286498" cy="6858000"/>
          </a:xfrm>
          <a:blipFill dpi="0" rotWithShape="1">
            <a:blip r:embed="rId2">
              <a:alphaModFix amt="60000"/>
            </a:blip>
            <a:srcRect/>
            <a:stretch>
              <a:fillRect/>
            </a:stretch>
          </a:blipFill>
        </p:spPr>
        <p:txBody>
          <a:bodyPr/>
          <a:lstStyle/>
          <a:p>
            <a:r>
              <a:rPr lang="en-US" dirty="0"/>
              <a:t>Click icon to add picture</a:t>
            </a:r>
          </a:p>
        </p:txBody>
      </p:sp>
    </p:spTree>
    <p:extLst>
      <p:ext uri="{BB962C8B-B14F-4D97-AF65-F5344CB8AC3E}">
        <p14:creationId xmlns:p14="http://schemas.microsoft.com/office/powerpoint/2010/main" val="128457695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133603" y="5109526"/>
            <a:ext cx="7916856" cy="1113474"/>
          </a:xfrm>
        </p:spPr>
        <p:txBody>
          <a:bodyPr>
            <a:normAutofit/>
          </a:bodyPr>
          <a:lstStyle>
            <a:lvl1pPr algn="ctr">
              <a:lnSpc>
                <a:spcPct val="110000"/>
              </a:lnSpc>
              <a:defRPr sz="2800" b="0">
                <a:solidFill>
                  <a:schemeClr val="bg1"/>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634029" y="1011935"/>
            <a:ext cx="10923935" cy="3716591"/>
          </a:xfrm>
        </p:spPr>
        <p:txBody>
          <a:bodyPr anchor="b">
            <a:noAutofit/>
          </a:bodyPr>
          <a:lstStyle>
            <a:lvl1pPr marL="0" indent="0" algn="ctr">
              <a:lnSpc>
                <a:spcPct val="90000"/>
              </a:lnSpc>
              <a:buNone/>
              <a:defRPr sz="28000" b="0" i="0">
                <a:solidFill>
                  <a:schemeClr val="bg1"/>
                </a:solidFill>
                <a:latin typeface="+mn-lt"/>
              </a:defRPr>
            </a:lvl1pPr>
          </a:lstStyle>
          <a:p>
            <a:pPr lvl="0"/>
            <a:r>
              <a:rPr lang="en-US" dirty="0"/>
              <a:t>##%</a:t>
            </a:r>
          </a:p>
        </p:txBody>
      </p:sp>
    </p:spTree>
    <p:extLst>
      <p:ext uri="{BB962C8B-B14F-4D97-AF65-F5344CB8AC3E}">
        <p14:creationId xmlns:p14="http://schemas.microsoft.com/office/powerpoint/2010/main" val="2374876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133603" y="5109526"/>
            <a:ext cx="7916856" cy="1245554"/>
          </a:xfrm>
        </p:spPr>
        <p:txBody>
          <a:bodyPr>
            <a:normAutofit/>
          </a:bodyPr>
          <a:lstStyle>
            <a:lvl1pPr algn="ctr">
              <a:lnSpc>
                <a:spcPct val="110000"/>
              </a:lnSpc>
              <a:defRPr sz="2800" b="0" u="none">
                <a:solidFill>
                  <a:schemeClr val="tx1"/>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634029" y="1011936"/>
            <a:ext cx="10923935" cy="3665730"/>
          </a:xfrm>
        </p:spPr>
        <p:txBody>
          <a:bodyPr anchor="t">
            <a:noAutofit/>
          </a:bodyPr>
          <a:lstStyle>
            <a:lvl1pPr marL="0" indent="0" algn="ctr">
              <a:lnSpc>
                <a:spcPct val="90000"/>
              </a:lnSpc>
              <a:buNone/>
              <a:defRPr sz="28000" b="0" i="0" u="sng">
                <a:solidFill>
                  <a:schemeClr val="tx1"/>
                </a:solidFill>
                <a:latin typeface="+mn-lt"/>
              </a:defRPr>
            </a:lvl1pPr>
          </a:lstStyle>
          <a:p>
            <a:pPr lvl="0"/>
            <a:r>
              <a:rPr lang="en-US" dirty="0"/>
              <a:t>##%</a:t>
            </a:r>
          </a:p>
        </p:txBody>
      </p:sp>
    </p:spTree>
    <p:extLst>
      <p:ext uri="{BB962C8B-B14F-4D97-AF65-F5344CB8AC3E}">
        <p14:creationId xmlns:p14="http://schemas.microsoft.com/office/powerpoint/2010/main" val="3335409294"/>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 Larg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8164508" y="1001715"/>
            <a:ext cx="3393455" cy="5221285"/>
          </a:xfrm>
        </p:spPr>
        <p:txBody>
          <a:bodyPr anchor="b">
            <a:normAutofit/>
          </a:bodyPr>
          <a:lstStyle>
            <a:lvl1pPr algn="l">
              <a:lnSpc>
                <a:spcPct val="110000"/>
              </a:lnSpc>
              <a:defRPr sz="2000" b="1" i="0" u="none">
                <a:solidFill>
                  <a:schemeClr val="tx1"/>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634029" y="1040964"/>
            <a:ext cx="7144095" cy="5846064"/>
          </a:xfrm>
        </p:spPr>
        <p:txBody>
          <a:bodyPr anchor="b">
            <a:noAutofit/>
          </a:bodyPr>
          <a:lstStyle>
            <a:lvl1pPr marL="0" indent="0" algn="l">
              <a:lnSpc>
                <a:spcPct val="90000"/>
              </a:lnSpc>
              <a:buNone/>
              <a:defRPr sz="28000" b="0" i="0" u="sng">
                <a:solidFill>
                  <a:schemeClr val="tx1"/>
                </a:solidFill>
                <a:latin typeface="+mn-lt"/>
              </a:defRPr>
            </a:lvl1pPr>
          </a:lstStyle>
          <a:p>
            <a:pPr lvl="0"/>
            <a:r>
              <a:rPr lang="en-US" dirty="0"/>
              <a:t>##%</a:t>
            </a:r>
          </a:p>
        </p:txBody>
      </p:sp>
    </p:spTree>
    <p:extLst>
      <p:ext uri="{BB962C8B-B14F-4D97-AF65-F5344CB8AC3E}">
        <p14:creationId xmlns:p14="http://schemas.microsoft.com/office/powerpoint/2010/main" val="214781656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mber Large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8164508" y="1001715"/>
            <a:ext cx="3393455" cy="5221285"/>
          </a:xfrm>
        </p:spPr>
        <p:txBody>
          <a:bodyPr anchor="b">
            <a:normAutofit/>
          </a:bodyPr>
          <a:lstStyle>
            <a:lvl1pPr algn="l">
              <a:lnSpc>
                <a:spcPct val="110000"/>
              </a:lnSpc>
              <a:defRPr sz="2000" b="1" i="0" u="none">
                <a:solidFill>
                  <a:schemeClr val="accent1"/>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634029" y="1040964"/>
            <a:ext cx="7144095" cy="5846064"/>
          </a:xfrm>
        </p:spPr>
        <p:txBody>
          <a:bodyPr anchor="b">
            <a:noAutofit/>
          </a:bodyPr>
          <a:lstStyle>
            <a:lvl1pPr marL="0" indent="0" algn="l">
              <a:lnSpc>
                <a:spcPct val="90000"/>
              </a:lnSpc>
              <a:buNone/>
              <a:defRPr sz="28000" b="0" i="0" u="sng">
                <a:solidFill>
                  <a:schemeClr val="accent1"/>
                </a:solidFill>
                <a:latin typeface="+mn-lt"/>
              </a:defRPr>
            </a:lvl1pPr>
          </a:lstStyle>
          <a:p>
            <a:pPr lvl="0"/>
            <a:r>
              <a:rPr lang="en-US" dirty="0"/>
              <a:t>##%</a:t>
            </a:r>
          </a:p>
        </p:txBody>
      </p:sp>
    </p:spTree>
    <p:extLst>
      <p:ext uri="{BB962C8B-B14F-4D97-AF65-F5344CB8AC3E}">
        <p14:creationId xmlns:p14="http://schemas.microsoft.com/office/powerpoint/2010/main" val="267266195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795663"/>
            <a:ext cx="11579352" cy="1133856"/>
          </a:xfrm>
        </p:spPr>
        <p:txBody>
          <a:bodyPr/>
          <a:lstStyle>
            <a:lvl1pPr>
              <a:defRPr cap="all" baseline="0">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bg1"/>
                </a:solidFill>
              </a:defRPr>
            </a:lvl1pPr>
          </a:lstStyle>
          <a:p>
            <a:fld id="{DA2AD571-8A42-FC4D-8DD1-0DD76ABF057B}" type="datetime1">
              <a:rPr lang="en-US" smtClean="0"/>
              <a:pPr/>
              <a:t>7/13/2026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7" y="1001715"/>
            <a:ext cx="8502777" cy="5221286"/>
          </a:xfrm>
        </p:spPr>
        <p:txBody>
          <a:bodyPr anchor="ctr">
            <a:noAutofit/>
          </a:bodyPr>
          <a:lstStyle>
            <a:lvl1pPr marL="0" indent="0">
              <a:lnSpc>
                <a:spcPct val="100000"/>
              </a:lnSpc>
              <a:buNone/>
              <a:defRPr sz="5400" b="1" u="sng">
                <a:solidFill>
                  <a:schemeClr val="bg1"/>
                </a:solidFill>
              </a:defRPr>
            </a:lvl1pPr>
            <a:lvl2pPr marL="228600" indent="0">
              <a:lnSpc>
                <a:spcPct val="100000"/>
              </a:lnSpc>
              <a:buNone/>
              <a:defRPr sz="4800" b="1" u="sng">
                <a:solidFill>
                  <a:schemeClr val="bg1"/>
                </a:solidFill>
              </a:defRPr>
            </a:lvl2pPr>
            <a:lvl3pPr marL="457200" indent="0">
              <a:lnSpc>
                <a:spcPct val="100000"/>
              </a:lnSpc>
              <a:buNone/>
              <a:defRPr sz="4400" b="1" u="sng">
                <a:solidFill>
                  <a:schemeClr val="bg1"/>
                </a:solidFill>
              </a:defRPr>
            </a:lvl3pPr>
            <a:lvl4pPr marL="685800" indent="0">
              <a:lnSpc>
                <a:spcPct val="100000"/>
              </a:lnSpc>
              <a:buNone/>
              <a:defRPr sz="4000" b="1" u="sng">
                <a:solidFill>
                  <a:schemeClr val="bg1"/>
                </a:solidFill>
              </a:defRPr>
            </a:lvl4pPr>
            <a:lvl5pPr marL="914400" indent="0">
              <a:lnSpc>
                <a:spcPct val="100000"/>
              </a:lnSpc>
              <a:buNone/>
              <a:defRPr sz="3600" b="1" u="sng">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8987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700784"/>
            <a:ext cx="11579352" cy="1133856"/>
          </a:xfrm>
        </p:spPr>
        <p:txBody>
          <a:bodyPr/>
          <a:lstStyle>
            <a:lvl1pPr>
              <a:defRPr cap="all" baseline="0">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bg1"/>
                </a:solidFill>
              </a:defRPr>
            </a:lvl1pPr>
          </a:lstStyle>
          <a:p>
            <a:fld id="{43F588B4-CB59-614E-93AB-9F331D0D8D83}" type="datetime1">
              <a:rPr lang="en-US" smtClean="0"/>
              <a:pPr/>
              <a:t>7/13/2026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34029" y="1764792"/>
            <a:ext cx="8481400" cy="4458208"/>
          </a:xfrm>
        </p:spPr>
        <p:txBody>
          <a:bodyPr anchor="b">
            <a:noAutofit/>
          </a:bodyPr>
          <a:lstStyle>
            <a:lvl1pPr marL="0" indent="0">
              <a:lnSpc>
                <a:spcPct val="100000"/>
              </a:lnSpc>
              <a:buNone/>
              <a:defRPr sz="5000" b="1">
                <a:solidFill>
                  <a:schemeClr val="bg1"/>
                </a:solidFill>
              </a:defRPr>
            </a:lvl1pPr>
            <a:lvl2pPr marL="228600" indent="0">
              <a:lnSpc>
                <a:spcPct val="100000"/>
              </a:lnSpc>
              <a:buNone/>
              <a:defRPr sz="4400" b="1">
                <a:solidFill>
                  <a:schemeClr val="bg1"/>
                </a:solidFill>
              </a:defRPr>
            </a:lvl2pPr>
            <a:lvl3pPr marL="457200" indent="0">
              <a:lnSpc>
                <a:spcPct val="100000"/>
              </a:lnSpc>
              <a:buNone/>
              <a:defRPr sz="4000" b="1">
                <a:solidFill>
                  <a:schemeClr val="bg1"/>
                </a:solidFill>
              </a:defRPr>
            </a:lvl3pPr>
            <a:lvl4pPr marL="685800" indent="0">
              <a:lnSpc>
                <a:spcPct val="100000"/>
              </a:lnSpc>
              <a:buNone/>
              <a:defRPr sz="3600" b="1">
                <a:solidFill>
                  <a:schemeClr val="bg1"/>
                </a:solidFill>
              </a:defRPr>
            </a:lvl4pPr>
            <a:lvl5pPr marL="914400" indent="0">
              <a:lnSpc>
                <a:spcPct val="100000"/>
              </a:lnSpc>
              <a:buNone/>
              <a:defRPr sz="32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540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891284"/>
            <a:ext cx="11579352" cy="1133856"/>
          </a:xfrm>
        </p:spPr>
        <p:txBody>
          <a:bodyPr/>
          <a:lstStyle>
            <a:lvl1pPr>
              <a:defRPr cap="all" baseline="0">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bg1"/>
                </a:solidFill>
              </a:defRPr>
            </a:lvl1pPr>
          </a:lstStyle>
          <a:p>
            <a:fld id="{EA8851A9-1959-C54C-A050-24BB5C598FE4}" type="datetime1">
              <a:rPr lang="en-US" smtClean="0"/>
              <a:pPr/>
              <a:t>7/13/2026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34029" y="1011936"/>
            <a:ext cx="8481400" cy="5211064"/>
          </a:xfrm>
        </p:spPr>
        <p:txBody>
          <a:bodyPr anchor="t">
            <a:noAutofit/>
          </a:bodyPr>
          <a:lstStyle>
            <a:lvl1pPr marL="0" indent="0">
              <a:lnSpc>
                <a:spcPct val="100000"/>
              </a:lnSpc>
              <a:buNone/>
              <a:defRPr sz="5000" b="1">
                <a:solidFill>
                  <a:schemeClr val="bg1"/>
                </a:solidFill>
              </a:defRPr>
            </a:lvl1pPr>
            <a:lvl2pPr marL="228600" indent="0">
              <a:lnSpc>
                <a:spcPct val="100000"/>
              </a:lnSpc>
              <a:buNone/>
              <a:defRPr sz="4400" b="1">
                <a:solidFill>
                  <a:schemeClr val="bg1"/>
                </a:solidFill>
              </a:defRPr>
            </a:lvl2pPr>
            <a:lvl3pPr marL="457200" indent="0">
              <a:lnSpc>
                <a:spcPct val="100000"/>
              </a:lnSpc>
              <a:buNone/>
              <a:defRPr sz="4000" b="1">
                <a:solidFill>
                  <a:schemeClr val="bg1"/>
                </a:solidFill>
              </a:defRPr>
            </a:lvl3pPr>
            <a:lvl4pPr marL="685800" indent="0">
              <a:lnSpc>
                <a:spcPct val="100000"/>
              </a:lnSpc>
              <a:buNone/>
              <a:defRPr sz="3600" b="1">
                <a:solidFill>
                  <a:schemeClr val="bg1"/>
                </a:solidFill>
              </a:defRPr>
            </a:lvl4pPr>
            <a:lvl5pPr marL="914400" indent="0">
              <a:lnSpc>
                <a:spcPct val="100000"/>
              </a:lnSpc>
              <a:buNone/>
              <a:defRPr sz="32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6850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891284"/>
            <a:ext cx="11579352" cy="1133856"/>
          </a:xfrm>
        </p:spPr>
        <p:txBody>
          <a:bodyPr/>
          <a:lstStyle>
            <a:lvl1pPr>
              <a:defRPr cap="all" baseline="0">
                <a:solidFill>
                  <a:schemeClr val="accent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432BBD40-9FB7-E148-AC1B-3919D230BEB1}" type="datetime1">
              <a:rPr lang="en-US" smtClean="0"/>
              <a:pPr/>
              <a:t>7/13/2026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34028" y="1011936"/>
            <a:ext cx="9074511" cy="5211064"/>
          </a:xfrm>
        </p:spPr>
        <p:txBody>
          <a:bodyPr anchor="b">
            <a:noAutofit/>
          </a:bodyPr>
          <a:lstStyle>
            <a:lvl1pPr marL="0" indent="0">
              <a:lnSpc>
                <a:spcPct val="100000"/>
              </a:lnSpc>
              <a:buNone/>
              <a:defRPr sz="6000" b="1" i="0" u="sng">
                <a:solidFill>
                  <a:schemeClr val="accent1"/>
                </a:solidFill>
                <a:latin typeface="+mj-lt"/>
              </a:defRPr>
            </a:lvl1pPr>
            <a:lvl2pPr marL="228600" indent="0">
              <a:lnSpc>
                <a:spcPct val="100000"/>
              </a:lnSpc>
              <a:buNone/>
              <a:defRPr sz="4400" b="1" i="0">
                <a:solidFill>
                  <a:schemeClr val="accent1"/>
                </a:solidFill>
                <a:latin typeface="+mj-lt"/>
              </a:defRPr>
            </a:lvl2pPr>
            <a:lvl3pPr marL="457200" indent="0">
              <a:lnSpc>
                <a:spcPct val="100000"/>
              </a:lnSpc>
              <a:buNone/>
              <a:defRPr sz="4000" b="1" i="0">
                <a:solidFill>
                  <a:schemeClr val="accent1"/>
                </a:solidFill>
                <a:latin typeface="+mj-lt"/>
              </a:defRPr>
            </a:lvl3pPr>
            <a:lvl4pPr marL="685800" indent="0">
              <a:lnSpc>
                <a:spcPct val="100000"/>
              </a:lnSpc>
              <a:buNone/>
              <a:defRPr sz="3600" b="1" i="0">
                <a:solidFill>
                  <a:schemeClr val="accent1"/>
                </a:solidFill>
                <a:latin typeface="+mj-lt"/>
              </a:defRPr>
            </a:lvl4pPr>
            <a:lvl5pPr marL="914400" indent="0">
              <a:lnSpc>
                <a:spcPct val="100000"/>
              </a:lnSpc>
              <a:buNone/>
              <a:defRPr sz="3200" b="1" i="0">
                <a:solidFill>
                  <a:schemeClr val="accent1"/>
                </a:solidFill>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43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577005" y="5475284"/>
            <a:ext cx="9037984" cy="747715"/>
          </a:xfrm>
        </p:spPr>
        <p:txBody>
          <a:bodyPr anchor="ctr">
            <a:normAutofit/>
          </a:bodyPr>
          <a:lstStyle>
            <a:lvl1pPr>
              <a:lnSpc>
                <a:spcPct val="120000"/>
              </a:lnSpc>
              <a:defRPr sz="2000" u="none">
                <a:solidFill>
                  <a:schemeClr val="bg1"/>
                </a:solidFill>
                <a:latin typeface="+mj-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bg1"/>
                </a:solidFill>
              </a:defRPr>
            </a:lvl1pPr>
          </a:lstStyle>
          <a:p>
            <a:fld id="{6B7B831F-0525-DF47-A6D2-509FE238C6D0}" type="datetime1">
              <a:rPr lang="en-US" smtClean="0"/>
              <a:pPr/>
              <a:t>7/13/2026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577004" y="1005779"/>
            <a:ext cx="9037985" cy="4103745"/>
          </a:xfrm>
        </p:spPr>
        <p:txBody>
          <a:bodyPr anchor="ctr">
            <a:normAutofit/>
          </a:bodyPr>
          <a:lstStyle>
            <a:lvl1pPr marL="164592" indent="-164592">
              <a:lnSpc>
                <a:spcPct val="100000"/>
              </a:lnSpc>
              <a:spcBef>
                <a:spcPts val="0"/>
              </a:spcBef>
              <a:buNone/>
              <a:defRPr sz="6000">
                <a:solidFill>
                  <a:schemeClr val="bg1"/>
                </a:solidFill>
                <a:latin typeface="+mj-lt"/>
              </a:defRPr>
            </a:lvl1pPr>
          </a:lstStyle>
          <a:p>
            <a:pPr lvl="0"/>
            <a:r>
              <a:rPr lang="en-US" dirty="0"/>
              <a:t>Click to add Quote</a:t>
            </a:r>
          </a:p>
        </p:txBody>
      </p:sp>
    </p:spTree>
    <p:extLst>
      <p:ext uri="{BB962C8B-B14F-4D97-AF65-F5344CB8AC3E}">
        <p14:creationId xmlns:p14="http://schemas.microsoft.com/office/powerpoint/2010/main" val="30690378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569066" y="5475285"/>
            <a:ext cx="9045923" cy="747715"/>
          </a:xfrm>
        </p:spPr>
        <p:txBody>
          <a:bodyPr anchor="ctr">
            <a:normAutofit/>
          </a:bodyPr>
          <a:lstStyle>
            <a:lvl1pPr>
              <a:lnSpc>
                <a:spcPct val="120000"/>
              </a:lnSpc>
              <a:defRPr sz="2000" u="none">
                <a:solidFill>
                  <a:schemeClr val="tx1"/>
                </a:solidFill>
                <a:latin typeface="+mj-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tx1"/>
                </a:solidFill>
              </a:defRPr>
            </a:lvl1pPr>
          </a:lstStyle>
          <a:p>
            <a:fld id="{543EBDBC-CFAC-9946-A2F3-D6402690E4D2}" type="datetime1">
              <a:rPr lang="en-US" smtClean="0"/>
              <a:pPr/>
              <a:t>7/13/2026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569066" y="1001715"/>
            <a:ext cx="9053874" cy="4107810"/>
          </a:xfrm>
        </p:spPr>
        <p:txBody>
          <a:bodyPr anchor="b">
            <a:normAutofit/>
          </a:bodyPr>
          <a:lstStyle>
            <a:lvl1pPr marL="164592" indent="-164592">
              <a:lnSpc>
                <a:spcPct val="100000"/>
              </a:lnSpc>
              <a:spcBef>
                <a:spcPts val="0"/>
              </a:spcBef>
              <a:buNone/>
              <a:defRPr sz="6000">
                <a:solidFill>
                  <a:schemeClr val="tx1"/>
                </a:solidFill>
                <a:latin typeface="+mj-lt"/>
              </a:defRPr>
            </a:lvl1pPr>
          </a:lstStyle>
          <a:p>
            <a:pPr lvl="0"/>
            <a:r>
              <a:rPr lang="en-US" dirty="0"/>
              <a:t>Click to add Quote</a:t>
            </a:r>
          </a:p>
        </p:txBody>
      </p:sp>
    </p:spTree>
    <p:extLst>
      <p:ext uri="{BB962C8B-B14F-4D97-AF65-F5344CB8AC3E}">
        <p14:creationId xmlns:p14="http://schemas.microsoft.com/office/powerpoint/2010/main" val="63340300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28" y="1011936"/>
            <a:ext cx="7538425" cy="3172503"/>
          </a:xfrm>
        </p:spPr>
        <p:txBody>
          <a:bodyPr anchor="t">
            <a:normAutofit/>
          </a:bodyPr>
          <a:lstStyle>
            <a:lvl1pPr algn="l">
              <a:lnSpc>
                <a:spcPct val="90000"/>
              </a:lnSpc>
              <a:defRPr sz="6000" u="sng" cap="all" baseline="0">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4027" y="4728525"/>
            <a:ext cx="7538425" cy="1494475"/>
          </a:xfrm>
        </p:spPr>
        <p:txBody>
          <a:bodyPr anchor="b">
            <a:normAutofit/>
          </a:bodyPr>
          <a:lstStyle>
            <a:lvl1pPr marL="0" indent="0" algn="l">
              <a:lnSpc>
                <a:spcPct val="75000"/>
              </a:lnSpc>
              <a:spcBef>
                <a:spcPts val="0"/>
              </a:spcBef>
              <a:spcAft>
                <a:spcPts val="600"/>
              </a:spcAft>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lnSpc>
                <a:spcPct val="90000"/>
              </a:lnSpc>
              <a:defRPr>
                <a:latin typeface="+mj-lt"/>
              </a:defRPr>
            </a:lvl1pPr>
          </a:lstStyle>
          <a:p>
            <a:r>
              <a:rPr lang="en-US" dirty="0"/>
              <a:t>SHAPING THE FUTURE OF OUR INDUSTRY</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lnSpc>
                <a:spcPct val="90000"/>
              </a:lnSpc>
              <a:defRPr>
                <a:latin typeface="+mj-lt"/>
              </a:defRPr>
            </a:lvl1pPr>
          </a:lstStyle>
          <a:p>
            <a:fld id="{99A48728-1D9C-2F4B-9F0A-BC2AEDF455B4}" type="datetime1">
              <a:rPr lang="en-US" smtClean="0"/>
              <a:pPr/>
              <a:t>7/13/2026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lnSpc>
                <a:spcPct val="90000"/>
              </a:lnSpc>
              <a:defRPr>
                <a:latin typeface="+mj-l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380794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34028" y="5475285"/>
            <a:ext cx="9074512" cy="747715"/>
          </a:xfrm>
        </p:spPr>
        <p:txBody>
          <a:bodyPr anchor="ctr">
            <a:normAutofit/>
          </a:bodyPr>
          <a:lstStyle>
            <a:lvl1pPr>
              <a:lnSpc>
                <a:spcPct val="120000"/>
              </a:lnSpc>
              <a:defRPr sz="2000" u="none">
                <a:solidFill>
                  <a:schemeClr val="bg1"/>
                </a:solidFill>
                <a:latin typeface="+mj-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bg1"/>
                </a:solidFill>
              </a:defRPr>
            </a:lvl1pPr>
          </a:lstStyle>
          <a:p>
            <a:fld id="{F542C378-8FD2-C449-B7AA-6F7022066293}" type="datetime1">
              <a:rPr lang="en-US" smtClean="0"/>
              <a:pPr/>
              <a:t>7/13/2026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34028" y="1011936"/>
            <a:ext cx="9037985" cy="3716590"/>
          </a:xfrm>
        </p:spPr>
        <p:txBody>
          <a:bodyPr anchor="ctr">
            <a:normAutofit/>
          </a:bodyPr>
          <a:lstStyle>
            <a:lvl1pPr marL="164592" indent="-164592">
              <a:lnSpc>
                <a:spcPct val="100000"/>
              </a:lnSpc>
              <a:spcBef>
                <a:spcPts val="0"/>
              </a:spcBef>
              <a:buNone/>
              <a:defRPr sz="6000">
                <a:solidFill>
                  <a:schemeClr val="bg1"/>
                </a:solidFill>
                <a:latin typeface="+mj-lt"/>
              </a:defRPr>
            </a:lvl1pPr>
          </a:lstStyle>
          <a:p>
            <a:pPr lvl="0"/>
            <a:r>
              <a:rPr lang="en-US" dirty="0"/>
              <a:t>Click to add Quote</a:t>
            </a:r>
          </a:p>
        </p:txBody>
      </p:sp>
    </p:spTree>
    <p:extLst>
      <p:ext uri="{BB962C8B-B14F-4D97-AF65-F5344CB8AC3E}">
        <p14:creationId xmlns:p14="http://schemas.microsoft.com/office/powerpoint/2010/main" val="1815882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34030" y="640203"/>
            <a:ext cx="10923934" cy="1099006"/>
          </a:xfrm>
        </p:spPr>
        <p:txBody>
          <a:bodyPr anchor="t">
            <a:normAutofit/>
          </a:bodyPr>
          <a:lstStyle>
            <a:lvl1pPr>
              <a:lnSpc>
                <a:spcPct val="120000"/>
              </a:lnSpc>
              <a:defRPr sz="2000" u="none">
                <a:solidFill>
                  <a:schemeClr val="tx1"/>
                </a:solidFill>
                <a:latin typeface="+mj-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tx1"/>
                </a:solidFill>
              </a:defRPr>
            </a:lvl1pPr>
          </a:lstStyle>
          <a:p>
            <a:fld id="{55AA9746-49E3-1D49-A044-597FC2272B5D}" type="datetime1">
              <a:rPr lang="en-US" smtClean="0"/>
              <a:pPr/>
              <a:t>7/13/2026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34029" y="2120209"/>
            <a:ext cx="10923935" cy="4102791"/>
          </a:xfrm>
        </p:spPr>
        <p:txBody>
          <a:bodyPr anchor="b">
            <a:normAutofit/>
          </a:bodyPr>
          <a:lstStyle>
            <a:lvl1pPr marL="164592" indent="-164592">
              <a:lnSpc>
                <a:spcPct val="100000"/>
              </a:lnSpc>
              <a:spcBef>
                <a:spcPts val="0"/>
              </a:spcBef>
              <a:buNone/>
              <a:defRPr sz="6000" b="0" i="0">
                <a:solidFill>
                  <a:schemeClr val="tx1"/>
                </a:solidFill>
                <a:latin typeface="+mn-lt"/>
              </a:defRPr>
            </a:lvl1pPr>
          </a:lstStyle>
          <a:p>
            <a:pPr lvl="0"/>
            <a:r>
              <a:rPr lang="en-US" dirty="0"/>
              <a:t>Click to add Quote</a:t>
            </a:r>
          </a:p>
        </p:txBody>
      </p:sp>
    </p:spTree>
    <p:extLst>
      <p:ext uri="{BB962C8B-B14F-4D97-AF65-F5344CB8AC3E}">
        <p14:creationId xmlns:p14="http://schemas.microsoft.com/office/powerpoint/2010/main" val="3647606217"/>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34030" y="1001715"/>
            <a:ext cx="10923934" cy="747715"/>
          </a:xfrm>
        </p:spPr>
        <p:txBody>
          <a:bodyPr anchor="t">
            <a:normAutofit/>
          </a:bodyPr>
          <a:lstStyle>
            <a:lvl1pPr>
              <a:lnSpc>
                <a:spcPct val="120000"/>
              </a:lnSpc>
              <a:defRPr sz="2000" u="none">
                <a:solidFill>
                  <a:schemeClr val="accent1"/>
                </a:solidFill>
                <a:latin typeface="+mj-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accent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accent1"/>
                </a:solidFill>
              </a:defRPr>
            </a:lvl1pPr>
          </a:lstStyle>
          <a:p>
            <a:fld id="{55AA9746-49E3-1D49-A044-597FC2272B5D}" type="datetime1">
              <a:rPr lang="en-US" smtClean="0"/>
              <a:pPr/>
              <a:t>7/13/2026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34029" y="2120209"/>
            <a:ext cx="10923935" cy="4102791"/>
          </a:xfrm>
        </p:spPr>
        <p:txBody>
          <a:bodyPr anchor="b">
            <a:normAutofit/>
          </a:bodyPr>
          <a:lstStyle>
            <a:lvl1pPr marL="164592" indent="-164592">
              <a:lnSpc>
                <a:spcPct val="100000"/>
              </a:lnSpc>
              <a:spcBef>
                <a:spcPts val="0"/>
              </a:spcBef>
              <a:buNone/>
              <a:defRPr sz="6000" b="0" i="0">
                <a:solidFill>
                  <a:schemeClr val="accent1"/>
                </a:solidFill>
                <a:latin typeface="+mn-lt"/>
              </a:defRPr>
            </a:lvl1pPr>
          </a:lstStyle>
          <a:p>
            <a:pPr lvl="0"/>
            <a:r>
              <a:rPr lang="en-US" dirty="0"/>
              <a:t>Click to add Quote</a:t>
            </a:r>
          </a:p>
        </p:txBody>
      </p:sp>
    </p:spTree>
    <p:extLst>
      <p:ext uri="{BB962C8B-B14F-4D97-AF65-F5344CB8AC3E}">
        <p14:creationId xmlns:p14="http://schemas.microsoft.com/office/powerpoint/2010/main" val="2587229458"/>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774" y="1010613"/>
            <a:ext cx="10945189" cy="746759"/>
          </a:xfrm>
        </p:spPr>
        <p:txBody>
          <a:bodyPr/>
          <a:lstStyle>
            <a:lvl1pPr>
              <a:defRPr cap="all" baseline="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defRPr>
            </a:lvl1pPr>
          </a:lstStyle>
          <a:p>
            <a:fld id="{CB7BE2A0-CBC1-A842-B334-0B3B571BCC28}" type="datetime1">
              <a:rPr lang="en-US" smtClean="0"/>
              <a:pPr/>
              <a:t>7/13/2026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34028" y="2129474"/>
            <a:ext cx="5271473" cy="4093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283941" y="2129475"/>
            <a:ext cx="5274021" cy="40935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3742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34028" y="1010614"/>
            <a:ext cx="10923934" cy="746760"/>
          </a:xfrm>
        </p:spPr>
        <p:txBody>
          <a:bodyPr/>
          <a:lstStyle>
            <a:lvl1pPr>
              <a:defRPr cap="all" baseline="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lvl1pPr>
              <a:defRPr>
                <a:solidFill>
                  <a:schemeClr val="bg1"/>
                </a:solidFill>
              </a:defRPr>
            </a:lvl1pPr>
          </a:lstStyle>
          <a:p>
            <a:fld id="{354D687F-3261-A345-B9E7-76DD0579BB9D}" type="datetime1">
              <a:rPr lang="en-US" smtClean="0"/>
              <a:pPr/>
              <a:t>7/13/2026</a:t>
            </a:fld>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34028" y="2120575"/>
            <a:ext cx="5271474" cy="375613"/>
          </a:xfrm>
        </p:spPr>
        <p:txBody>
          <a:bodyPr anchor="b">
            <a:normAutofit/>
          </a:bodyPr>
          <a:lstStyle>
            <a:lvl1pPr marL="0" indent="0">
              <a:lnSpc>
                <a:spcPct val="90000"/>
              </a:lnSpc>
              <a:buNone/>
              <a:defRPr sz="20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83940" y="2120575"/>
            <a:ext cx="5274023" cy="375614"/>
          </a:xfrm>
        </p:spPr>
        <p:txBody>
          <a:bodyPr anchor="b">
            <a:normAutofit/>
          </a:bodyPr>
          <a:lstStyle>
            <a:lvl1pPr marL="0" indent="0">
              <a:lnSpc>
                <a:spcPct val="90000"/>
              </a:lnSpc>
              <a:buNone/>
              <a:defRPr sz="20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34028" y="2877190"/>
            <a:ext cx="5266092" cy="33458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286500" y="2877190"/>
            <a:ext cx="5271464" cy="33458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623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34029" y="1011936"/>
            <a:ext cx="10923935" cy="1865254"/>
          </a:xfrm>
        </p:spPr>
        <p:txBody>
          <a:bodyPr/>
          <a:lstStyle>
            <a:lvl1pPr>
              <a:defRPr cap="all" baseline="0">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lvl1pPr>
              <a:defRPr>
                <a:solidFill>
                  <a:schemeClr val="bg1"/>
                </a:solidFill>
              </a:defRPr>
            </a:lvl1pPr>
          </a:lstStyle>
          <a:p>
            <a:fld id="{25C9DF99-DDC2-894B-B2EC-BE93B405C6CB}" type="datetime1">
              <a:rPr lang="en-US" smtClean="0"/>
              <a:pPr/>
              <a:t>7/13/2026</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27581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lvl1pPr>
              <a:defRPr>
                <a:solidFill>
                  <a:schemeClr val="bg1"/>
                </a:solidFill>
              </a:defRPr>
            </a:lvl1pPr>
          </a:lstStyle>
          <a:p>
            <a:fld id="{C7E1AAE6-D11F-2F46-A437-EC693200CDD7}" type="datetime1">
              <a:rPr lang="en-US" smtClean="0"/>
              <a:pPr/>
              <a:t>7/13/2026</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50330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4029" y="996695"/>
            <a:ext cx="3763961" cy="1314426"/>
          </a:xfrm>
        </p:spPr>
        <p:txBody>
          <a:bodyPr anchor="t">
            <a:normAutofit/>
          </a:bodyPr>
          <a:lstStyle>
            <a:lvl1pPr>
              <a:defRPr sz="2800" cap="all" baseline="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lvl1pPr>
              <a:defRPr>
                <a:solidFill>
                  <a:schemeClr val="tx1"/>
                </a:solidFill>
              </a:defRPr>
            </a:lvl1pPr>
          </a:lstStyle>
          <a:p>
            <a:fld id="{3D95903C-EDC1-ED4F-958F-696903391605}" type="datetime1">
              <a:rPr lang="en-US" smtClean="0"/>
              <a:pPr/>
              <a:t>7/13/2026</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4028" y="2495234"/>
            <a:ext cx="3763961" cy="3727766"/>
          </a:xfrm>
        </p:spPr>
        <p:txBody>
          <a:bodyPr anchor="t">
            <a:norm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70474" y="1005779"/>
            <a:ext cx="6604492" cy="5217221"/>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05549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7" y="630936"/>
            <a:ext cx="3793283" cy="2246253"/>
          </a:xfrm>
        </p:spPr>
        <p:txBody>
          <a:bodyPr anchor="t">
            <a:normAutofit/>
          </a:bodyPr>
          <a:lstStyle>
            <a:lvl1pPr>
              <a:defRPr sz="2800" cap="all" baseline="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lvl1pPr>
              <a:defRPr>
                <a:solidFill>
                  <a:schemeClr val="bg1"/>
                </a:solidFill>
              </a:defRPr>
            </a:lvl1pPr>
          </a:lstStyle>
          <a:p>
            <a:fld id="{B0DC713B-25C9-B74A-9BBC-A695A5E98312}" type="datetime1">
              <a:rPr lang="en-US" smtClean="0"/>
              <a:pPr/>
              <a:t>7/13/2026</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34021" y="3242949"/>
            <a:ext cx="3763969" cy="3017826"/>
          </a:xfrm>
        </p:spPr>
        <p:txBody>
          <a:bodyPr anchor="b"/>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4962523" y="630937"/>
            <a:ext cx="6616830" cy="5592064"/>
          </a:xfrm>
          <a:blipFill dpi="0" rotWithShape="1">
            <a:blip r:embed="rId2">
              <a:alphaModFix amt="60000"/>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326498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8" y="982085"/>
            <a:ext cx="7538425" cy="1895105"/>
          </a:xfrm>
        </p:spPr>
        <p:txBody>
          <a:bodyPr anchor="b">
            <a:no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91D5279E-0E3B-B54D-9B59-E121D9B3AFDB}"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34028" y="3242949"/>
            <a:ext cx="10923935" cy="2980051"/>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239467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29" y="1011936"/>
            <a:ext cx="8095016" cy="3335590"/>
          </a:xfrm>
        </p:spPr>
        <p:txBody>
          <a:bodyPr anchor="b">
            <a:normAutofit/>
          </a:bodyPr>
          <a:lstStyle>
            <a:lvl1pPr algn="l">
              <a:defRPr sz="600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4029" y="4728526"/>
            <a:ext cx="8095015" cy="1117538"/>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SHAPING THE FUTURE OF OUR INDUSTRY</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07A5FDA9-B56F-3D40-BA5C-830FD973E5D1}" type="datetime1">
              <a:rPr lang="en-US" smtClean="0"/>
              <a:t>7/13/2026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89585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381760"/>
            <a:ext cx="8481400" cy="1852292"/>
          </a:xfrm>
        </p:spPr>
        <p:txBody>
          <a:bodyPr anchor="b">
            <a:noAutofit/>
          </a:bodyPr>
          <a:lstStyle>
            <a:lvl1pPr>
              <a:defRPr sz="6000" cap="all" baseline="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4C9E747C-1B1C-1345-96BA-B9E64C23A7BC}"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34029" y="3614097"/>
            <a:ext cx="8481400" cy="1861187"/>
          </a:xfrm>
        </p:spPr>
        <p:txBody>
          <a:bodyPr>
            <a:noAutofit/>
          </a:bodyPr>
          <a:lstStyle>
            <a:lvl1pPr marL="0" indent="0">
              <a:buNone/>
              <a:defRPr sz="2400">
                <a:solidFill>
                  <a:schemeClr val="tx1"/>
                </a:solidFill>
              </a:defRPr>
            </a:lvl1pPr>
            <a:lvl2pPr marL="228600" indent="0">
              <a:buNone/>
              <a:defRPr sz="2000">
                <a:solidFill>
                  <a:schemeClr val="tx1"/>
                </a:solidFill>
              </a:defRPr>
            </a:lvl2pPr>
            <a:lvl3pPr marL="457200" indent="0">
              <a:buNone/>
              <a:defRPr sz="1800">
                <a:solidFill>
                  <a:schemeClr val="tx1"/>
                </a:solidFill>
              </a:defRPr>
            </a:lvl3pPr>
            <a:lvl4pPr marL="685800" indent="0">
              <a:buNone/>
              <a:defRPr sz="1600">
                <a:solidFill>
                  <a:schemeClr val="tx1"/>
                </a:solidFill>
              </a:defRPr>
            </a:lvl4pPr>
            <a:lvl5pPr marL="914400"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212288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clusion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381760"/>
            <a:ext cx="7731038" cy="3346766"/>
          </a:xfrm>
        </p:spPr>
        <p:txBody>
          <a:bodyPr anchor="b">
            <a:noAutofit/>
          </a:bodyPr>
          <a:lstStyle>
            <a:lvl1pPr>
              <a:defRPr sz="6000" cap="all" baseline="0">
                <a:solidFill>
                  <a:schemeClr val="accent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accent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accent1"/>
                </a:solidFill>
              </a:defRPr>
            </a:lvl1pPr>
          </a:lstStyle>
          <a:p>
            <a:fld id="{09DA23C4-A9FB-DB4A-B7DD-A0A5161EF3E0}" type="datetime1">
              <a:rPr lang="en-US" smtClean="0"/>
              <a:pPr/>
              <a:t>7/13/2026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34029" y="5109526"/>
            <a:ext cx="6595450" cy="1113474"/>
          </a:xfrm>
        </p:spPr>
        <p:txBody>
          <a:bodyPr>
            <a:noAutofit/>
          </a:bodyPr>
          <a:lstStyle>
            <a:lvl1pPr marL="0" indent="0">
              <a:buNone/>
              <a:defRPr sz="2000" b="1" i="0">
                <a:solidFill>
                  <a:schemeClr val="accent1"/>
                </a:solidFill>
                <a:latin typeface="+mj-lt"/>
              </a:defRPr>
            </a:lvl1pPr>
            <a:lvl2pPr marL="228600" indent="0">
              <a:buNone/>
              <a:defRPr sz="2000" b="1" i="0">
                <a:solidFill>
                  <a:schemeClr val="accent1"/>
                </a:solidFill>
                <a:latin typeface="+mj-lt"/>
              </a:defRPr>
            </a:lvl2pPr>
            <a:lvl3pPr marL="457200" indent="0">
              <a:buNone/>
              <a:defRPr sz="2000" b="1" i="0">
                <a:solidFill>
                  <a:schemeClr val="accent1"/>
                </a:solidFill>
                <a:latin typeface="+mj-lt"/>
              </a:defRPr>
            </a:lvl3pPr>
            <a:lvl4pPr marL="685800" indent="0">
              <a:buNone/>
              <a:defRPr sz="2000" b="1" i="0">
                <a:solidFill>
                  <a:schemeClr val="accent1"/>
                </a:solidFill>
                <a:latin typeface="+mj-lt"/>
              </a:defRPr>
            </a:lvl4pPr>
            <a:lvl5pPr marL="914400" indent="0">
              <a:buNone/>
              <a:defRPr sz="2000" b="1" i="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02788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133602" y="1011936"/>
            <a:ext cx="7924802" cy="3350830"/>
          </a:xfrm>
        </p:spPr>
        <p:txBody>
          <a:bodyPr anchor="b">
            <a:normAutofit/>
          </a:bodyPr>
          <a:lstStyle>
            <a:lvl1pPr algn="ctr">
              <a:defRPr sz="600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33602" y="4728526"/>
            <a:ext cx="7924801" cy="111753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SHAPING THE FUTURE OF OUR INDUSTRY</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5B04B425-AD26-2748-9379-4D52F1178C82}" type="datetime1">
              <a:rPr lang="en-US" smtClean="0"/>
              <a:pPr/>
              <a:t>7/13/2026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9085628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AC2E79-609C-0D1A-9B21-608288E7C67D}"/>
              </a:ext>
            </a:extLst>
          </p:cNvPr>
          <p:cNvSpPr>
            <a:spLocks noGrp="1"/>
          </p:cNvSpPr>
          <p:nvPr>
            <p:ph type="ctrTitle"/>
          </p:nvPr>
        </p:nvSpPr>
        <p:spPr>
          <a:xfrm>
            <a:off x="634029" y="634999"/>
            <a:ext cx="7152035" cy="5588001"/>
          </a:xfrm>
        </p:spPr>
        <p:txBody>
          <a:bodyPr anchor="b">
            <a:normAutofit/>
          </a:bodyPr>
          <a:lstStyle>
            <a:lvl1pPr algn="l">
              <a:defRPr sz="7500" cap="all" baseline="0">
                <a:solidFill>
                  <a:schemeClr val="bg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903C4BE1-6BC7-07DF-D465-C3B7FD2F9950}"/>
              </a:ext>
            </a:extLst>
          </p:cNvPr>
          <p:cNvSpPr>
            <a:spLocks noGrp="1"/>
          </p:cNvSpPr>
          <p:nvPr>
            <p:ph type="subTitle" idx="1"/>
          </p:nvPr>
        </p:nvSpPr>
        <p:spPr>
          <a:xfrm>
            <a:off x="8172448" y="634999"/>
            <a:ext cx="3385516" cy="1494477"/>
          </a:xfrm>
        </p:spPr>
        <p:txBody>
          <a:bodyPr anchor="t">
            <a:normAutofit/>
          </a:bodyPr>
          <a:lstStyle>
            <a:lvl1pPr marL="0" indent="0" algn="r">
              <a:buNone/>
              <a:defRPr sz="2000" b="1"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050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5">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AC2E79-609C-0D1A-9B21-608288E7C67D}"/>
              </a:ext>
            </a:extLst>
          </p:cNvPr>
          <p:cNvSpPr>
            <a:spLocks noGrp="1"/>
          </p:cNvSpPr>
          <p:nvPr>
            <p:ph type="ctrTitle"/>
          </p:nvPr>
        </p:nvSpPr>
        <p:spPr>
          <a:xfrm>
            <a:off x="634029" y="634999"/>
            <a:ext cx="7152035" cy="5588001"/>
          </a:xfrm>
        </p:spPr>
        <p:txBody>
          <a:bodyPr anchor="b">
            <a:normAutofit/>
          </a:bodyPr>
          <a:lstStyle>
            <a:lvl1pPr algn="l">
              <a:defRPr sz="7500" cap="all" baseline="0">
                <a:solidFill>
                  <a:schemeClr val="accent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903C4BE1-6BC7-07DF-D465-C3B7FD2F9950}"/>
              </a:ext>
            </a:extLst>
          </p:cNvPr>
          <p:cNvSpPr>
            <a:spLocks noGrp="1"/>
          </p:cNvSpPr>
          <p:nvPr>
            <p:ph type="subTitle" idx="1"/>
          </p:nvPr>
        </p:nvSpPr>
        <p:spPr>
          <a:xfrm>
            <a:off x="8172448" y="634999"/>
            <a:ext cx="3385516" cy="1494477"/>
          </a:xfrm>
        </p:spPr>
        <p:txBody>
          <a:bodyPr anchor="t">
            <a:normAutofit/>
          </a:bodyPr>
          <a:lstStyle>
            <a:lvl1pPr marL="0" indent="0" algn="r">
              <a:buNone/>
              <a:defRPr sz="2000" b="1" i="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677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34029" y="1001714"/>
            <a:ext cx="10923935" cy="1494476"/>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9708540" y="0"/>
            <a:ext cx="914400" cy="630936"/>
          </a:xfrm>
          <a:prstGeom prst="rect">
            <a:avLst/>
          </a:prstGeom>
        </p:spPr>
        <p:txBody>
          <a:bodyPr vert="horz" lIns="91440" tIns="45720" rIns="91440" bIns="45720" rtlCol="0" anchor="ctr"/>
          <a:lstStyle>
            <a:lvl1pPr algn="r">
              <a:defRPr sz="900">
                <a:solidFill>
                  <a:schemeClr val="bg1"/>
                </a:solidFill>
                <a:latin typeface="+mj-lt"/>
              </a:defRPr>
            </a:lvl1pPr>
          </a:lstStyle>
          <a:p>
            <a:fld id="{D90E5A07-4FDA-D34C-BE60-17876FEEBAA5}" type="datetime1">
              <a:rPr lang="en-US" smtClean="0"/>
              <a:pPr/>
              <a:t>7/13/2026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34029" y="0"/>
            <a:ext cx="3657600" cy="630936"/>
          </a:xfrm>
          <a:prstGeom prst="rect">
            <a:avLst/>
          </a:prstGeom>
        </p:spPr>
        <p:txBody>
          <a:bodyPr vert="horz" lIns="91440" tIns="45720" rIns="91440" bIns="45720" rtlCol="0" anchor="ctr"/>
          <a:lstStyle>
            <a:lvl1pPr algn="l">
              <a:defRPr sz="900">
                <a:solidFill>
                  <a:schemeClr val="bg1"/>
                </a:solidFill>
                <a:latin typeface="+mj-lt"/>
              </a:defRPr>
            </a:lvl1pPr>
          </a:lstStyle>
          <a:p>
            <a:r>
              <a:rPr lang="en-US" dirty="0"/>
              <a:t>SHAPING THE FUTURE OF OUR INDUSTRY</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09324" y="0"/>
            <a:ext cx="548640" cy="630936"/>
          </a:xfrm>
          <a:prstGeom prst="rect">
            <a:avLst/>
          </a:prstGeom>
        </p:spPr>
        <p:txBody>
          <a:bodyPr vert="horz" lIns="91440" tIns="45720" rIns="91440" bIns="45720" rtlCol="0" anchor="ctr"/>
          <a:lstStyle>
            <a:lvl1pPr algn="r">
              <a:defRPr sz="900" b="1" i="0">
                <a:solidFill>
                  <a:schemeClr val="bg1"/>
                </a:solidFill>
                <a:latin typeface="+mj-lt"/>
              </a:defRPr>
            </a:lvl1pPr>
          </a:lstStyle>
          <a:p>
            <a:fld id="{CC057153-B650-4DEB-B370-79DDCFDCE934}" type="slidenum">
              <a:rPr lang="en-US" smtClean="0"/>
              <a:pPr/>
              <a:t>‹#›</a:t>
            </a:fld>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34029" y="2877190"/>
            <a:ext cx="10923935" cy="33458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9736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9" r:id="rId5"/>
    <p:sldLayoutId id="2147483780" r:id="rId6"/>
    <p:sldLayoutId id="2147483781" r:id="rId7"/>
    <p:sldLayoutId id="2147483782" r:id="rId8"/>
    <p:sldLayoutId id="2147483832" r:id="rId9"/>
    <p:sldLayoutId id="2147483783" r:id="rId10"/>
    <p:sldLayoutId id="214748383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3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35" r:id="rId52"/>
    <p:sldLayoutId id="2147483823" r:id="rId53"/>
    <p:sldLayoutId id="2147483824" r:id="rId54"/>
    <p:sldLayoutId id="2147483825" r:id="rId55"/>
    <p:sldLayoutId id="2147483826" r:id="rId56"/>
    <p:sldLayoutId id="2147483827" r:id="rId57"/>
    <p:sldLayoutId id="2147483828" r:id="rId58"/>
    <p:sldLayoutId id="2147483829" r:id="rId59"/>
    <p:sldLayoutId id="2147483830" r:id="rId60"/>
    <p:sldLayoutId id="2147483831" r:id="rId61"/>
  </p:sldLayoutIdLst>
  <p:hf sldNum="0" hdr="0" ftr="0" dt="0"/>
  <p:txStyles>
    <p:titleStyle>
      <a:lvl1pPr algn="l" defTabSz="914400" rtl="0" eaLnBrk="1" latinLnBrk="0" hangingPunct="1">
        <a:lnSpc>
          <a:spcPct val="90000"/>
        </a:lnSpc>
        <a:spcBef>
          <a:spcPct val="0"/>
        </a:spcBef>
        <a:buNone/>
        <a:defRPr sz="6000" b="1" u="sng"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7.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8.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08C23-AAC7-24F5-F2C0-159F3F981C2A}"/>
              </a:ext>
            </a:extLst>
          </p:cNvPr>
          <p:cNvSpPr>
            <a:spLocks noGrp="1"/>
          </p:cNvSpPr>
          <p:nvPr>
            <p:ph type="ctrTitle"/>
          </p:nvPr>
        </p:nvSpPr>
        <p:spPr>
          <a:xfrm>
            <a:off x="634029" y="634999"/>
            <a:ext cx="7152035" cy="2419097"/>
          </a:xfrm>
        </p:spPr>
        <p:txBody>
          <a:bodyPr/>
          <a:lstStyle/>
          <a:p>
            <a:r>
              <a:rPr lang="en-US" dirty="0"/>
              <a:t>Public works 2026 update</a:t>
            </a:r>
          </a:p>
        </p:txBody>
      </p:sp>
      <p:pic>
        <p:nvPicPr>
          <p:cNvPr id="3" name="Picture 2" descr="A blue oval logo with white swans and gold text&#10;&#10;Description automatically generated">
            <a:extLst>
              <a:ext uri="{FF2B5EF4-FFF2-40B4-BE49-F238E27FC236}">
                <a16:creationId xmlns:a16="http://schemas.microsoft.com/office/drawing/2014/main" id="{003D604D-F877-2067-3DED-264A18707C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8000"/>
                    </a14:imgEffect>
                  </a14:imgLayer>
                </a14:imgProps>
              </a:ext>
            </a:extLst>
          </a:blip>
          <a:stretch>
            <a:fillRect/>
          </a:stretch>
        </p:blipFill>
        <p:spPr>
          <a:xfrm>
            <a:off x="6203091" y="2907792"/>
            <a:ext cx="5534345" cy="3694176"/>
          </a:xfrm>
          <a:prstGeom prst="rect">
            <a:avLst/>
          </a:prstGeom>
          <a:noFill/>
          <a:ln>
            <a:solidFill>
              <a:schemeClr val="tx2">
                <a:lumMod val="40000"/>
                <a:lumOff val="60000"/>
              </a:schemeClr>
            </a:solidFill>
          </a:ln>
        </p:spPr>
      </p:pic>
    </p:spTree>
    <p:extLst>
      <p:ext uri="{BB962C8B-B14F-4D97-AF65-F5344CB8AC3E}">
        <p14:creationId xmlns:p14="http://schemas.microsoft.com/office/powerpoint/2010/main" val="39691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332B47-FB56-BDDD-E08A-F00F6B46B4E7}"/>
              </a:ext>
            </a:extLst>
          </p:cNvPr>
          <p:cNvSpPr>
            <a:spLocks noGrp="1"/>
          </p:cNvSpPr>
          <p:nvPr>
            <p:ph type="ctrTitle"/>
          </p:nvPr>
        </p:nvSpPr>
        <p:spPr>
          <a:xfrm>
            <a:off x="-29058" y="115186"/>
            <a:ext cx="4714880" cy="2834641"/>
          </a:xfrm>
        </p:spPr>
        <p:txBody>
          <a:bodyPr anchor="t">
            <a:normAutofit fontScale="90000"/>
          </a:bodyPr>
          <a:lstStyle/>
          <a:p>
            <a:r>
              <a:rPr lang="en-US" dirty="0"/>
              <a:t>Water breaks</a:t>
            </a:r>
            <a:br>
              <a:rPr lang="en-US" dirty="0"/>
            </a:br>
            <a:r>
              <a:rPr lang="en-US" sz="2200" dirty="0"/>
              <a:t>6 water main breaks</a:t>
            </a:r>
            <a:br>
              <a:rPr lang="en-US" sz="2200" dirty="0"/>
            </a:br>
            <a:r>
              <a:rPr lang="en-US" sz="2200" dirty="0"/>
              <a:t>&amp; 6 water service breaks</a:t>
            </a:r>
            <a:br>
              <a:rPr lang="en-US" dirty="0"/>
            </a:br>
            <a:endParaRPr lang="en-US" dirty="0"/>
          </a:p>
        </p:txBody>
      </p:sp>
      <p:pic>
        <p:nvPicPr>
          <p:cNvPr id="1026" name="08DA1ADB-A6AD-4255-8146-0B16F838C383" descr="IMG_7119.jpeg">
            <a:extLst>
              <a:ext uri="{FF2B5EF4-FFF2-40B4-BE49-F238E27FC236}">
                <a16:creationId xmlns:a16="http://schemas.microsoft.com/office/drawing/2014/main" id="{61CC49B5-BE1D-6C0A-6EA8-5CDBCC7DF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29" t="33853" r="16487" b="24054"/>
          <a:stretch>
            <a:fillRect/>
          </a:stretch>
        </p:blipFill>
        <p:spPr bwMode="auto">
          <a:xfrm>
            <a:off x="3730752" y="227266"/>
            <a:ext cx="3534347" cy="28346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7" name="78434953-B9A0-43A1-8FF5-F53883367CC0" descr="IMG_6730.jpeg">
            <a:extLst>
              <a:ext uri="{FF2B5EF4-FFF2-40B4-BE49-F238E27FC236}">
                <a16:creationId xmlns:a16="http://schemas.microsoft.com/office/drawing/2014/main" id="{D1BE818B-6175-1AB8-689C-6B8EF1358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49827"/>
            <a:ext cx="3287077" cy="390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9779D27E-F435-4E8B-ABA0-03CD48D07845" descr="IMG_6837.jpeg">
            <a:extLst>
              <a:ext uri="{FF2B5EF4-FFF2-40B4-BE49-F238E27FC236}">
                <a16:creationId xmlns:a16="http://schemas.microsoft.com/office/drawing/2014/main" id="{AF993DA3-E622-83E7-BCF0-53FE797C5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5099" y="64484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CFAD54C5-ED8D-4E52-AFC1-60F73000E44D" descr="IMG_7034.jpeg">
            <a:extLst>
              <a:ext uri="{FF2B5EF4-FFF2-40B4-BE49-F238E27FC236}">
                <a16:creationId xmlns:a16="http://schemas.microsoft.com/office/drawing/2014/main" id="{72E6CEFB-67CB-4F5D-3B26-8001D376F9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671" t="19272" r="31304" b="7679"/>
          <a:stretch>
            <a:fillRect/>
          </a:stretch>
        </p:blipFill>
        <p:spPr bwMode="auto">
          <a:xfrm>
            <a:off x="4694496" y="3061907"/>
            <a:ext cx="2126928" cy="37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57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1869B-FCD9-6C27-ABB2-7CF5E78BA83D}"/>
              </a:ext>
            </a:extLst>
          </p:cNvPr>
          <p:cNvSpPr>
            <a:spLocks noGrp="1"/>
          </p:cNvSpPr>
          <p:nvPr>
            <p:ph type="title"/>
          </p:nvPr>
        </p:nvSpPr>
        <p:spPr>
          <a:xfrm>
            <a:off x="6858000" y="1001715"/>
            <a:ext cx="4663440" cy="2241233"/>
          </a:xfrm>
        </p:spPr>
        <p:txBody>
          <a:bodyPr anchor="t">
            <a:normAutofit/>
          </a:bodyPr>
          <a:lstStyle/>
          <a:p>
            <a:r>
              <a:rPr lang="en-US" sz="2400" dirty="0"/>
              <a:t>Meter pit installs</a:t>
            </a:r>
            <a:br>
              <a:rPr lang="en-US" sz="2400" dirty="0"/>
            </a:br>
            <a:r>
              <a:rPr lang="en-US" sz="2400" dirty="0"/>
              <a:t>&amp; meter installs</a:t>
            </a:r>
            <a:br>
              <a:rPr lang="en-US" sz="2400" dirty="0"/>
            </a:br>
            <a:r>
              <a:rPr lang="en-US" sz="2400" dirty="0"/>
              <a:t>16 Meter pits were installed this winter.</a:t>
            </a:r>
            <a:br>
              <a:rPr lang="en-US" sz="2400" dirty="0"/>
            </a:br>
            <a:r>
              <a:rPr lang="en-US" sz="2400" dirty="0"/>
              <a:t>And 6 more installed this spring</a:t>
            </a:r>
          </a:p>
        </p:txBody>
      </p:sp>
      <p:pic>
        <p:nvPicPr>
          <p:cNvPr id="2051" name="D4A2E11B-9E46-406D-B5F1-E0797B8ABDFB" descr="IMG_7510.jpeg">
            <a:extLst>
              <a:ext uri="{FF2B5EF4-FFF2-40B4-BE49-F238E27FC236}">
                <a16:creationId xmlns:a16="http://schemas.microsoft.com/office/drawing/2014/main" id="{BBDDD17B-FE2B-D88E-07DC-6499EBF6D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39" t="15625" r="-1"/>
          <a:stretch>
            <a:fillRect/>
          </a:stretch>
        </p:blipFill>
        <p:spPr bwMode="auto">
          <a:xfrm>
            <a:off x="2538918" y="10"/>
            <a:ext cx="3557081" cy="68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18377B82-5997-4411-89C5-03BCCDE4673A" descr="IMG_6610.jpeg">
            <a:extLst>
              <a:ext uri="{FF2B5EF4-FFF2-40B4-BE49-F238E27FC236}">
                <a16:creationId xmlns:a16="http://schemas.microsoft.com/office/drawing/2014/main" id="{58CD8F2C-CEB1-7D4C-D7DD-13B33102D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541" r="1" b="28624"/>
          <a:stretch>
            <a:fillRect/>
          </a:stretch>
        </p:blipFill>
        <p:spPr bwMode="auto">
          <a:xfrm>
            <a:off x="6858000" y="3623950"/>
            <a:ext cx="4663440" cy="253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676E2C-040E-4D92-F9F7-F61C47F4F152}"/>
              </a:ext>
            </a:extLst>
          </p:cNvPr>
          <p:cNvSpPr txBox="1">
            <a:spLocks/>
          </p:cNvSpPr>
          <p:nvPr/>
        </p:nvSpPr>
        <p:spPr>
          <a:xfrm>
            <a:off x="84842" y="1108383"/>
            <a:ext cx="2318994" cy="33467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u="sng" kern="1200" cap="all" baseline="0">
                <a:solidFill>
                  <a:schemeClr val="tx1"/>
                </a:solidFill>
                <a:latin typeface="+mj-lt"/>
                <a:ea typeface="+mj-ea"/>
                <a:cs typeface="+mj-cs"/>
              </a:defRPr>
            </a:lvl1pPr>
          </a:lstStyle>
          <a:p>
            <a:r>
              <a:rPr lang="en-US" sz="2000" dirty="0"/>
              <a:t>35 meters installations finished Spring/Summer</a:t>
            </a:r>
            <a:r>
              <a:rPr lang="en-US" sz="1000" dirty="0"/>
              <a:t>.</a:t>
            </a:r>
          </a:p>
        </p:txBody>
      </p:sp>
    </p:spTree>
    <p:extLst>
      <p:ext uri="{BB962C8B-B14F-4D97-AF65-F5344CB8AC3E}">
        <p14:creationId xmlns:p14="http://schemas.microsoft.com/office/powerpoint/2010/main" val="175188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Title 1">
            <a:extLst>
              <a:ext uri="{FF2B5EF4-FFF2-40B4-BE49-F238E27FC236}">
                <a16:creationId xmlns:a16="http://schemas.microsoft.com/office/drawing/2014/main" id="{969E7BAC-A60C-490F-EBB6-0184901AEB10}"/>
              </a:ext>
            </a:extLst>
          </p:cNvPr>
          <p:cNvSpPr>
            <a:spLocks noGrp="1"/>
          </p:cNvSpPr>
          <p:nvPr>
            <p:ph type="title"/>
          </p:nvPr>
        </p:nvSpPr>
        <p:spPr>
          <a:xfrm>
            <a:off x="424478" y="233098"/>
            <a:ext cx="3771907" cy="2357702"/>
          </a:xfrm>
        </p:spPr>
        <p:txBody>
          <a:bodyPr>
            <a:normAutofit fontScale="90000"/>
          </a:bodyPr>
          <a:lstStyle/>
          <a:p>
            <a:r>
              <a:rPr lang="en-US" dirty="0"/>
              <a:t>Installed 3 water main valves </a:t>
            </a:r>
            <a:br>
              <a:rPr lang="en-US" dirty="0"/>
            </a:br>
            <a:r>
              <a:rPr lang="en-US" dirty="0"/>
              <a:t>fall/spring</a:t>
            </a:r>
            <a:br>
              <a:rPr lang="en-US" dirty="0"/>
            </a:br>
            <a:r>
              <a:rPr lang="en-US" dirty="0"/>
              <a:t>2 more valves to install this fall</a:t>
            </a:r>
          </a:p>
        </p:txBody>
      </p:sp>
      <p:pic>
        <p:nvPicPr>
          <p:cNvPr id="3074" name="B3C3F858-D715-49BE-9231-40C920303C2E" descr="IMG_3627.jpeg">
            <a:extLst>
              <a:ext uri="{FF2B5EF4-FFF2-40B4-BE49-F238E27FC236}">
                <a16:creationId xmlns:a16="http://schemas.microsoft.com/office/drawing/2014/main" id="{09AF9F21-7443-1069-BE08-B2F371DAB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09" r="-1" b="18492"/>
          <a:stretch>
            <a:fillRect/>
          </a:stretch>
        </p:blipFill>
        <p:spPr bwMode="auto">
          <a:xfrm>
            <a:off x="634028" y="2612362"/>
            <a:ext cx="3717934" cy="37277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953D4BA8-10BF-46B5-917E-862EACE6146C" descr="IMG_1828.jpeg">
            <a:extLst>
              <a:ext uri="{FF2B5EF4-FFF2-40B4-BE49-F238E27FC236}">
                <a16:creationId xmlns:a16="http://schemas.microsoft.com/office/drawing/2014/main" id="{593BAE6E-E172-288E-8DF6-645B13C8F0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2" t="13267" r="16882" b="26609"/>
          <a:stretch>
            <a:fillRect/>
          </a:stretch>
        </p:blipFill>
        <p:spPr bwMode="auto">
          <a:xfrm>
            <a:off x="8100115" y="233098"/>
            <a:ext cx="3667407" cy="60867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 name="93FFFB9E-BD0F-4142-B906-6C7A38F26C41" descr="IMG_7590.jpeg">
            <a:extLst>
              <a:ext uri="{FF2B5EF4-FFF2-40B4-BE49-F238E27FC236}">
                <a16:creationId xmlns:a16="http://schemas.microsoft.com/office/drawing/2014/main" id="{A9B9F1EE-1434-B3F6-A7F1-43102D446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45" y="223838"/>
            <a:ext cx="340138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53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5B29-4E45-6F70-804F-B315516D26F4}"/>
              </a:ext>
            </a:extLst>
          </p:cNvPr>
          <p:cNvSpPr>
            <a:spLocks noGrp="1"/>
          </p:cNvSpPr>
          <p:nvPr>
            <p:ph type="title"/>
          </p:nvPr>
        </p:nvSpPr>
        <p:spPr>
          <a:xfrm>
            <a:off x="391758" y="180975"/>
            <a:ext cx="6209067" cy="1371600"/>
          </a:xfrm>
        </p:spPr>
        <p:txBody>
          <a:bodyPr/>
          <a:lstStyle/>
          <a:p>
            <a:r>
              <a:rPr lang="en-US" sz="2800" dirty="0"/>
              <a:t>Grand avenue sidewalk grant once finished (2026 Fall) will total 1150ft</a:t>
            </a:r>
            <a:r>
              <a:rPr lang="en-US" sz="4000" dirty="0"/>
              <a:t>.</a:t>
            </a:r>
          </a:p>
        </p:txBody>
      </p:sp>
      <p:pic>
        <p:nvPicPr>
          <p:cNvPr id="4098" name="9E280C97-6285-4403-8317-FD79A6FE3AE5" descr="IMG_7671.jpeg">
            <a:extLst>
              <a:ext uri="{FF2B5EF4-FFF2-40B4-BE49-F238E27FC236}">
                <a16:creationId xmlns:a16="http://schemas.microsoft.com/office/drawing/2014/main" id="{5F524505-8C3C-38A2-097B-BE3B7C1D2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97" r="13384"/>
          <a:stretch>
            <a:fillRect/>
          </a:stretch>
        </p:blipFill>
        <p:spPr bwMode="auto">
          <a:xfrm>
            <a:off x="3305175" y="1662112"/>
            <a:ext cx="3373921"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254B51FD-F054-450C-9598-D8C5DC286693" descr="IMG_7711.jpeg">
            <a:extLst>
              <a:ext uri="{FF2B5EF4-FFF2-40B4-BE49-F238E27FC236}">
                <a16:creationId xmlns:a16="http://schemas.microsoft.com/office/drawing/2014/main" id="{61C6DDBD-254D-2B85-6522-345357BF8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242" y="766763"/>
            <a:ext cx="4572000"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12509FB-EA14-4863-8A95-9E4AD9855755" descr="IMG_7670.jpeg">
            <a:extLst>
              <a:ext uri="{FF2B5EF4-FFF2-40B4-BE49-F238E27FC236}">
                <a16:creationId xmlns:a16="http://schemas.microsoft.com/office/drawing/2014/main" id="{97F03170-F8AC-5E2F-5846-400544A50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29" t="14766" r="16979"/>
          <a:stretch>
            <a:fillRect/>
          </a:stretch>
        </p:blipFill>
        <p:spPr bwMode="auto">
          <a:xfrm>
            <a:off x="0" y="1662112"/>
            <a:ext cx="3305175"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89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6960-6EB7-5543-D7E2-21C56C333DC6}"/>
              </a:ext>
            </a:extLst>
          </p:cNvPr>
          <p:cNvSpPr>
            <a:spLocks noGrp="1"/>
          </p:cNvSpPr>
          <p:nvPr>
            <p:ph type="title"/>
          </p:nvPr>
        </p:nvSpPr>
        <p:spPr>
          <a:xfrm>
            <a:off x="3368085" y="225885"/>
            <a:ext cx="8656275" cy="2838766"/>
          </a:xfrm>
        </p:spPr>
        <p:txBody>
          <a:bodyPr/>
          <a:lstStyle/>
          <a:p>
            <a:r>
              <a:rPr lang="en-US" sz="2800" dirty="0"/>
              <a:t>Rebuilt 6 storm structures</a:t>
            </a:r>
            <a:br>
              <a:rPr lang="en-US" sz="2800" dirty="0"/>
            </a:br>
            <a:r>
              <a:rPr lang="en-US" sz="2800" dirty="0"/>
              <a:t>Street sweeping village street </a:t>
            </a:r>
            <a:br>
              <a:rPr lang="en-US" sz="2800" dirty="0"/>
            </a:br>
            <a:r>
              <a:rPr lang="en-US" sz="2800" dirty="0"/>
              <a:t>cleaned out numerous sewer main lines</a:t>
            </a:r>
            <a:br>
              <a:rPr lang="en-US" sz="2800" dirty="0"/>
            </a:br>
            <a:r>
              <a:rPr lang="en-US" sz="2800" dirty="0"/>
              <a:t>lawn repair from water breaks and winter plowing</a:t>
            </a:r>
            <a:br>
              <a:rPr lang="en-US" sz="2800" dirty="0"/>
            </a:br>
            <a:r>
              <a:rPr lang="en-US" sz="2800" dirty="0"/>
              <a:t>cleaned 15 storm water basins this year</a:t>
            </a:r>
            <a:br>
              <a:rPr lang="en-US" sz="2800" dirty="0"/>
            </a:br>
            <a:r>
              <a:rPr lang="en-US" sz="2800" dirty="0"/>
              <a:t>two hydrants to be replaced and 6 to rebuild</a:t>
            </a:r>
            <a:br>
              <a:rPr lang="en-US" sz="2800" dirty="0"/>
            </a:br>
            <a:r>
              <a:rPr lang="en-US" sz="2800" dirty="0"/>
              <a:t>Started painting crosswalks &amp; stop bars</a:t>
            </a:r>
            <a:br>
              <a:rPr lang="en-US" sz="2800" dirty="0"/>
            </a:br>
            <a:r>
              <a:rPr lang="en-US" sz="2800" dirty="0"/>
              <a:t>new hire (brian bouchard</a:t>
            </a:r>
            <a:r>
              <a:rPr lang="en-US" sz="2400" dirty="0"/>
              <a:t>)</a:t>
            </a:r>
            <a:br>
              <a:rPr lang="en-US" sz="2400" dirty="0"/>
            </a:br>
            <a:endParaRPr lang="en-US" sz="2400" dirty="0"/>
          </a:p>
        </p:txBody>
      </p:sp>
      <p:pic>
        <p:nvPicPr>
          <p:cNvPr id="6" name="67A66F63-43A6-43A3-B709-764A587D0209" descr="IMG_6197.jpg">
            <a:extLst>
              <a:ext uri="{FF2B5EF4-FFF2-40B4-BE49-F238E27FC236}">
                <a16:creationId xmlns:a16="http://schemas.microsoft.com/office/drawing/2014/main" id="{33C2D393-E0B0-C4B9-FC64-3D33F1BD8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97" b="19786"/>
          <a:stretch>
            <a:fillRect/>
          </a:stretch>
        </p:blipFill>
        <p:spPr bwMode="auto">
          <a:xfrm>
            <a:off x="6330697" y="4507992"/>
            <a:ext cx="5608320" cy="235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drain in the ground with pine needles&#10;&#10;Description automatically generated">
            <a:extLst>
              <a:ext uri="{FF2B5EF4-FFF2-40B4-BE49-F238E27FC236}">
                <a16:creationId xmlns:a16="http://schemas.microsoft.com/office/drawing/2014/main" id="{D48680F4-5DAE-39B4-D354-9A2226057B16}"/>
              </a:ext>
            </a:extLst>
          </p:cNvPr>
          <p:cNvPicPr>
            <a:picLocks noChangeAspect="1"/>
          </p:cNvPicPr>
          <p:nvPr/>
        </p:nvPicPr>
        <p:blipFill>
          <a:blip r:embed="rId3"/>
          <a:srcRect l="11075"/>
          <a:stretch>
            <a:fillRect/>
          </a:stretch>
        </p:blipFill>
        <p:spPr>
          <a:xfrm>
            <a:off x="64008" y="0"/>
            <a:ext cx="2743494" cy="2842373"/>
          </a:xfrm>
          <a:prstGeom prst="rect">
            <a:avLst/>
          </a:prstGeom>
          <a:noFill/>
        </p:spPr>
      </p:pic>
      <p:pic>
        <p:nvPicPr>
          <p:cNvPr id="10" name="Picture 9" descr="Project Team 9: Pedestrians, DS 4200 F19">
            <a:extLst>
              <a:ext uri="{FF2B5EF4-FFF2-40B4-BE49-F238E27FC236}">
                <a16:creationId xmlns:a16="http://schemas.microsoft.com/office/drawing/2014/main" id="{1D360D9C-EF54-F739-3470-0C8763958806}"/>
              </a:ext>
            </a:extLst>
          </p:cNvPr>
          <p:cNvPicPr>
            <a:picLocks noChangeAspect="1"/>
          </p:cNvPicPr>
          <p:nvPr/>
        </p:nvPicPr>
        <p:blipFill>
          <a:blip r:embed="rId4"/>
          <a:srcRect l="13485" t="37865" r="10605" b="-596"/>
          <a:stretch>
            <a:fillRect/>
          </a:stretch>
        </p:blipFill>
        <p:spPr>
          <a:xfrm>
            <a:off x="0" y="4149090"/>
            <a:ext cx="5861305" cy="2708910"/>
          </a:xfrm>
          <a:prstGeom prst="rect">
            <a:avLst/>
          </a:prstGeom>
        </p:spPr>
      </p:pic>
    </p:spTree>
    <p:extLst>
      <p:ext uri="{BB962C8B-B14F-4D97-AF65-F5344CB8AC3E}">
        <p14:creationId xmlns:p14="http://schemas.microsoft.com/office/powerpoint/2010/main" val="212382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87EA-8BB3-79C6-656A-1A8ABD658D7E}"/>
              </a:ext>
            </a:extLst>
          </p:cNvPr>
          <p:cNvSpPr>
            <a:spLocks noGrp="1"/>
          </p:cNvSpPr>
          <p:nvPr>
            <p:ph type="title"/>
          </p:nvPr>
        </p:nvSpPr>
        <p:spPr>
          <a:xfrm>
            <a:off x="7245431" y="521208"/>
            <a:ext cx="4714869" cy="3474719"/>
          </a:xfrm>
        </p:spPr>
        <p:txBody>
          <a:bodyPr/>
          <a:lstStyle/>
          <a:p>
            <a:r>
              <a:rPr lang="en-US" dirty="0"/>
              <a:t>Thank you</a:t>
            </a:r>
            <a:br>
              <a:rPr lang="en-US" dirty="0"/>
            </a:br>
            <a:r>
              <a:rPr lang="en-US" dirty="0"/>
              <a:t>Questions</a:t>
            </a:r>
          </a:p>
        </p:txBody>
      </p:sp>
      <p:pic>
        <p:nvPicPr>
          <p:cNvPr id="13" name="Picture 12" descr="A blue oval logo with white swans and gold text&#10;&#10;Description automatically generated">
            <a:extLst>
              <a:ext uri="{FF2B5EF4-FFF2-40B4-BE49-F238E27FC236}">
                <a16:creationId xmlns:a16="http://schemas.microsoft.com/office/drawing/2014/main" id="{345FC9BB-453B-EB96-8FDB-6BA95AB0CC9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8000"/>
                    </a14:imgEffect>
                  </a14:imgLayer>
                </a14:imgProps>
              </a:ext>
            </a:extLst>
          </a:blip>
          <a:stretch>
            <a:fillRect/>
          </a:stretch>
        </p:blipFill>
        <p:spPr>
          <a:xfrm>
            <a:off x="104043" y="722376"/>
            <a:ext cx="6775266" cy="5413248"/>
          </a:xfrm>
          <a:prstGeom prst="rect">
            <a:avLst/>
          </a:prstGeom>
          <a:noFill/>
          <a:ln>
            <a:solidFill>
              <a:schemeClr val="tx2">
                <a:lumMod val="40000"/>
                <a:lumOff val="60000"/>
              </a:schemeClr>
            </a:solidFill>
          </a:ln>
        </p:spPr>
      </p:pic>
    </p:spTree>
    <p:extLst>
      <p:ext uri="{BB962C8B-B14F-4D97-AF65-F5344CB8AC3E}">
        <p14:creationId xmlns:p14="http://schemas.microsoft.com/office/powerpoint/2010/main" val="3272732094"/>
      </p:ext>
    </p:extLst>
  </p:cSld>
  <p:clrMapOvr>
    <a:masterClrMapping/>
  </p:clrMapOvr>
</p:sld>
</file>

<file path=ppt/theme/theme1.xml><?xml version="1.0" encoding="utf-8"?>
<a:theme xmlns:a="http://schemas.openxmlformats.org/drawingml/2006/main" name="BoldUnderlinesKeynote">
  <a:themeElements>
    <a:clrScheme name="NB - Keynote">
      <a:dk1>
        <a:srgbClr val="000000"/>
      </a:dk1>
      <a:lt1>
        <a:srgbClr val="FFFFFF"/>
      </a:lt1>
      <a:dk2>
        <a:srgbClr val="2C3932"/>
      </a:dk2>
      <a:lt2>
        <a:srgbClr val="FDF6EA"/>
      </a:lt2>
      <a:accent1>
        <a:srgbClr val="003A41"/>
      </a:accent1>
      <a:accent2>
        <a:srgbClr val="ECEBE3"/>
      </a:accent2>
      <a:accent3>
        <a:srgbClr val="400023"/>
      </a:accent3>
      <a:accent4>
        <a:srgbClr val="68989E"/>
      </a:accent4>
      <a:accent5>
        <a:srgbClr val="BFB360"/>
      </a:accent5>
      <a:accent6>
        <a:srgbClr val="BF6093"/>
      </a:accent6>
      <a:hlink>
        <a:srgbClr val="169C9A"/>
      </a:hlink>
      <a:folHlink>
        <a:srgbClr val="E15C3D"/>
      </a:folHlink>
    </a:clrScheme>
    <a:fontScheme name="Custom 9">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ld underlines keynote presentation _win32_DN_v2" id="{E18D5B16-117C-46FD-8B97-39D77F728B32}" vid="{93298573-99F9-4CB3-90C8-DB41313B57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6F8FCD-0A1F-4F6A-8F55-15E9E87E2E4C}">
  <ds:schemaRefs>
    <ds:schemaRef ds:uri="http://schemas.microsoft.com/sharepoint/v3/contenttype/forms"/>
  </ds:schemaRefs>
</ds:datastoreItem>
</file>

<file path=customXml/itemProps3.xml><?xml version="1.0" encoding="utf-8"?>
<ds:datastoreItem xmlns:ds="http://schemas.openxmlformats.org/officeDocument/2006/customXml" ds:itemID="{EF782DA7-86C0-4A84-A860-11A1E6E3FB6B}">
  <ds:schemaRefs>
    <ds:schemaRef ds:uri="http://www.w3.org/XML/1998/namespace"/>
    <ds:schemaRef ds:uri="http://purl.org/dc/elements/1.1/"/>
    <ds:schemaRef ds:uri="http://schemas.microsoft.com/office/2006/documentManagement/types"/>
    <ds:schemaRef ds:uri="http://schemas.microsoft.com/office/2006/metadata/properties"/>
    <ds:schemaRef ds:uri="230e9df3-be65-4c73-a93b-d1236ebd677e"/>
    <ds:schemaRef ds:uri="http://purl.org/dc/terms/"/>
    <ds:schemaRef ds:uri="http://schemas.microsoft.com/office/infopath/2007/PartnerControls"/>
    <ds:schemaRef ds:uri="16c05727-aa75-4e4a-9b5f-8a80a1165891"/>
    <ds:schemaRef ds:uri="http://purl.org/dc/dcmitype/"/>
    <ds:schemaRef ds:uri="http://schemas.openxmlformats.org/package/2006/metadata/core-properties"/>
    <ds:schemaRef ds:uri="71af3243-3dd4-4a8d-8c0d-dd76da1f02a5"/>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{C37AFE2E-93FA-48E9-B9F7-AE45716DE240}e68b7f07-47f1-4c94-a1ca-e7d736a42cf8-TF86f18fb6-1448-4a46-9973-da86b5b4a1df94418399_win32</Template>
  <TotalTime>60</TotalTime>
  <Words>143</Words>
  <Application>Microsoft Office PowerPoint</Application>
  <PresentationFormat>Widescreen</PresentationFormat>
  <Paragraphs>9</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Aptos Light</vt:lpstr>
      <vt:lpstr>Arial</vt:lpstr>
      <vt:lpstr>BoldUnderlinesKeynote</vt:lpstr>
      <vt:lpstr>Public works 2026 update</vt:lpstr>
      <vt:lpstr>Water breaks 6 water main breaks &amp; 6 water service breaks </vt:lpstr>
      <vt:lpstr>Meter pit installs &amp; meter installs 16 Meter pits were installed this winter. And 6 more installed this spring</vt:lpstr>
      <vt:lpstr>Installed 3 water main valves  fall/spring 2 more valves to install this fall</vt:lpstr>
      <vt:lpstr>Grand avenue sidewalk grant once finished (2026 Fall) will total 1150ft.</vt:lpstr>
      <vt:lpstr>Rebuilt 6 storm structures Street sweeping village street  cleaned out numerous sewer main lines lawn repair from water breaks and winter plowing cleaned 15 storm water basins this year two hydrants to be replaced and 6 to rebuild Started painting crosswalks &amp; stop bars new hire (brian bouchard) </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Dean Ryan</dc:creator>
  <cp:lastModifiedBy>Dianne Day</cp:lastModifiedBy>
  <cp:revision>3</cp:revision>
  <cp:lastPrinted>2026-07-13T16:33:27Z</cp:lastPrinted>
  <dcterms:created xsi:type="dcterms:W3CDTF">2026-07-13T14:11:50Z</dcterms:created>
  <dcterms:modified xsi:type="dcterms:W3CDTF">2026-07-13T16:34:55Z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