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01" r:id="rId4"/>
  </p:sldMasterIdLst>
  <p:notesMasterIdLst>
    <p:notesMasterId r:id="rId18"/>
  </p:notesMasterIdLst>
  <p:handoutMasterIdLst>
    <p:handoutMasterId r:id="rId19"/>
  </p:handoutMasterIdLst>
  <p:sldIdLst>
    <p:sldId id="256" r:id="rId5"/>
    <p:sldId id="359" r:id="rId6"/>
    <p:sldId id="372" r:id="rId7"/>
    <p:sldId id="373" r:id="rId8"/>
    <p:sldId id="384" r:id="rId9"/>
    <p:sldId id="385" r:id="rId10"/>
    <p:sldId id="380" r:id="rId11"/>
    <p:sldId id="381" r:id="rId12"/>
    <p:sldId id="382" r:id="rId13"/>
    <p:sldId id="383" r:id="rId14"/>
    <p:sldId id="374" r:id="rId15"/>
    <p:sldId id="379" r:id="rId16"/>
    <p:sldId id="315" r:id="rId17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5" userDrawn="1">
          <p15:clr>
            <a:srgbClr val="A4A3A4"/>
          </p15:clr>
        </p15:guide>
        <p15:guide id="2" pos="2304" userDrawn="1">
          <p15:clr>
            <a:srgbClr val="A4A3A4"/>
          </p15:clr>
        </p15:guide>
        <p15:guide id="3" orient="horz" pos="2929" userDrawn="1">
          <p15:clr>
            <a:srgbClr val="A4A3A4"/>
          </p15:clr>
        </p15:guide>
        <p15:guide id="4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ff Lewis" initials="JL" lastIdx="1" clrIdx="0">
    <p:extLst>
      <p:ext uri="{19B8F6BF-5375-455C-9EA6-DF929625EA0E}">
        <p15:presenceInfo xmlns:p15="http://schemas.microsoft.com/office/powerpoint/2012/main" userId="S-1-5-21-791793534-1199174674-645060349-116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8D5"/>
    <a:srgbClr val="898989"/>
    <a:srgbClr val="000000"/>
    <a:srgbClr val="E36C0A"/>
    <a:srgbClr val="000144"/>
    <a:srgbClr val="FFFF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986E37B-0FA8-4EF4-B2F1-FFC8A4A163BC}" v="1" dt="2026-04-27T19:49:49.03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34587" autoAdjust="0"/>
    <p:restoredTop sz="94729" autoAdjust="0"/>
  </p:normalViewPr>
  <p:slideViewPr>
    <p:cSldViewPr>
      <p:cViewPr varScale="1">
        <p:scale>
          <a:sx n="82" d="100"/>
          <a:sy n="82" d="100"/>
        </p:scale>
        <p:origin x="893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72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2784" y="-108"/>
      </p:cViewPr>
      <p:guideLst>
        <p:guide orient="horz" pos="3025"/>
        <p:guide pos="2304"/>
        <p:guide orient="horz" pos="2929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ffrey Lewis" userId="7100623d-4fcb-4cdb-b2c1-899943238543" providerId="ADAL" clId="{96C40108-C51A-49A3-ACA5-7757545326B1}"/>
    <pc:docChg chg="undo custSel addSld modSld">
      <pc:chgData name="Jeffrey Lewis" userId="7100623d-4fcb-4cdb-b2c1-899943238543" providerId="ADAL" clId="{96C40108-C51A-49A3-ACA5-7757545326B1}" dt="2026-04-27T19:50:29.472" v="67" actId="1076"/>
      <pc:docMkLst>
        <pc:docMk/>
      </pc:docMkLst>
      <pc:sldChg chg="modSp mod">
        <pc:chgData name="Jeffrey Lewis" userId="7100623d-4fcb-4cdb-b2c1-899943238543" providerId="ADAL" clId="{96C40108-C51A-49A3-ACA5-7757545326B1}" dt="2026-04-27T19:49:38.930" v="59" actId="20577"/>
        <pc:sldMkLst>
          <pc:docMk/>
          <pc:sldMk cId="0" sldId="373"/>
        </pc:sldMkLst>
        <pc:spChg chg="mod">
          <ac:chgData name="Jeffrey Lewis" userId="7100623d-4fcb-4cdb-b2c1-899943238543" providerId="ADAL" clId="{96C40108-C51A-49A3-ACA5-7757545326B1}" dt="2026-04-27T19:49:38.930" v="59" actId="20577"/>
          <ac:spMkLst>
            <pc:docMk/>
            <pc:sldMk cId="0" sldId="373"/>
            <ac:spMk id="3" creationId="{00000000-0000-0000-0000-000000000000}"/>
          </ac:spMkLst>
        </pc:spChg>
      </pc:sldChg>
      <pc:sldChg chg="modSp mod">
        <pc:chgData name="Jeffrey Lewis" userId="7100623d-4fcb-4cdb-b2c1-899943238543" providerId="ADAL" clId="{96C40108-C51A-49A3-ACA5-7757545326B1}" dt="2026-04-27T19:49:38.579" v="58" actId="1076"/>
        <pc:sldMkLst>
          <pc:docMk/>
          <pc:sldMk cId="2038631449" sldId="384"/>
        </pc:sldMkLst>
        <pc:picChg chg="mod">
          <ac:chgData name="Jeffrey Lewis" userId="7100623d-4fcb-4cdb-b2c1-899943238543" providerId="ADAL" clId="{96C40108-C51A-49A3-ACA5-7757545326B1}" dt="2026-04-27T19:49:38.579" v="58" actId="1076"/>
          <ac:picMkLst>
            <pc:docMk/>
            <pc:sldMk cId="2038631449" sldId="384"/>
            <ac:picMk id="5" creationId="{DB6AFE3E-CE83-C69B-C96C-2B8D507A9BEB}"/>
          </ac:picMkLst>
        </pc:picChg>
      </pc:sldChg>
      <pc:sldChg chg="modSp add mod">
        <pc:chgData name="Jeffrey Lewis" userId="7100623d-4fcb-4cdb-b2c1-899943238543" providerId="ADAL" clId="{96C40108-C51A-49A3-ACA5-7757545326B1}" dt="2026-04-27T19:50:29.472" v="67" actId="1076"/>
        <pc:sldMkLst>
          <pc:docMk/>
          <pc:sldMk cId="3086662801" sldId="385"/>
        </pc:sldMkLst>
        <pc:picChg chg="mod modCrop">
          <ac:chgData name="Jeffrey Lewis" userId="7100623d-4fcb-4cdb-b2c1-899943238543" providerId="ADAL" clId="{96C40108-C51A-49A3-ACA5-7757545326B1}" dt="2026-04-27T19:50:29.472" v="67" actId="1076"/>
          <ac:picMkLst>
            <pc:docMk/>
            <pc:sldMk cId="3086662801" sldId="385"/>
            <ac:picMk id="5" creationId="{2EC7ADDE-AA19-1FCA-C0EA-A545EFB88B29}"/>
          </ac:picMkLst>
        </pc:picChg>
      </pc:sldChg>
    </pc:docChg>
  </pc:docChgLst>
  <pc:docChgLst>
    <pc:chgData name="Reed Winter" userId="f9e7abe2-7c3d-47bd-9c8a-75d9410781d9" providerId="ADAL" clId="{F162DB45-7F27-4236-B5F6-9AA23751448C}"/>
    <pc:docChg chg="undo custSel addSld delSld modSld sldOrd">
      <pc:chgData name="Reed Winter" userId="f9e7abe2-7c3d-47bd-9c8a-75d9410781d9" providerId="ADAL" clId="{F162DB45-7F27-4236-B5F6-9AA23751448C}" dt="2026-04-22T17:33:14.477" v="2974" actId="14100"/>
      <pc:docMkLst>
        <pc:docMk/>
      </pc:docMkLst>
      <pc:sldChg chg="modSp mod">
        <pc:chgData name="Reed Winter" userId="f9e7abe2-7c3d-47bd-9c8a-75d9410781d9" providerId="ADAL" clId="{F162DB45-7F27-4236-B5F6-9AA23751448C}" dt="2026-04-15T20:09:03.747" v="927" actId="20577"/>
        <pc:sldMkLst>
          <pc:docMk/>
          <pc:sldMk cId="0" sldId="256"/>
        </pc:sldMkLst>
        <pc:spChg chg="mod">
          <ac:chgData name="Reed Winter" userId="f9e7abe2-7c3d-47bd-9c8a-75d9410781d9" providerId="ADAL" clId="{F162DB45-7F27-4236-B5F6-9AA23751448C}" dt="2026-04-15T20:09:03.747" v="927" actId="20577"/>
          <ac:spMkLst>
            <pc:docMk/>
            <pc:sldMk cId="0" sldId="256"/>
            <ac:spMk id="2051" creationId="{00000000-0000-0000-0000-000000000000}"/>
          </ac:spMkLst>
        </pc:spChg>
      </pc:sldChg>
      <pc:sldChg chg="modSp mod">
        <pc:chgData name="Reed Winter" userId="f9e7abe2-7c3d-47bd-9c8a-75d9410781d9" providerId="ADAL" clId="{F162DB45-7F27-4236-B5F6-9AA23751448C}" dt="2026-04-15T20:00:14.555" v="384" actId="1076"/>
        <pc:sldMkLst>
          <pc:docMk/>
          <pc:sldMk cId="2272303871" sldId="315"/>
        </pc:sldMkLst>
        <pc:spChg chg="mod">
          <ac:chgData name="Reed Winter" userId="f9e7abe2-7c3d-47bd-9c8a-75d9410781d9" providerId="ADAL" clId="{F162DB45-7F27-4236-B5F6-9AA23751448C}" dt="2026-04-15T20:00:12.276" v="383" actId="1076"/>
          <ac:spMkLst>
            <pc:docMk/>
            <pc:sldMk cId="2272303871" sldId="315"/>
            <ac:spMk id="2" creationId="{00000000-0000-0000-0000-000000000000}"/>
          </ac:spMkLst>
        </pc:spChg>
        <pc:picChg chg="mod">
          <ac:chgData name="Reed Winter" userId="f9e7abe2-7c3d-47bd-9c8a-75d9410781d9" providerId="ADAL" clId="{F162DB45-7F27-4236-B5F6-9AA23751448C}" dt="2026-04-15T20:00:14.555" v="384" actId="1076"/>
          <ac:picMkLst>
            <pc:docMk/>
            <pc:sldMk cId="2272303871" sldId="315"/>
            <ac:picMk id="8" creationId="{218598E6-CFDC-4F05-8B6A-2B13946A8D41}"/>
          </ac:picMkLst>
        </pc:picChg>
      </pc:sldChg>
      <pc:sldChg chg="modSp mod">
        <pc:chgData name="Reed Winter" userId="f9e7abe2-7c3d-47bd-9c8a-75d9410781d9" providerId="ADAL" clId="{F162DB45-7F27-4236-B5F6-9AA23751448C}" dt="2026-04-15T20:08:02.634" v="922" actId="20577"/>
        <pc:sldMkLst>
          <pc:docMk/>
          <pc:sldMk cId="0" sldId="359"/>
        </pc:sldMkLst>
        <pc:spChg chg="mod">
          <ac:chgData name="Reed Winter" userId="f9e7abe2-7c3d-47bd-9c8a-75d9410781d9" providerId="ADAL" clId="{F162DB45-7F27-4236-B5F6-9AA23751448C}" dt="2026-04-15T20:08:02.634" v="922" actId="20577"/>
          <ac:spMkLst>
            <pc:docMk/>
            <pc:sldMk cId="0" sldId="359"/>
            <ac:spMk id="3" creationId="{00000000-0000-0000-0000-000000000000}"/>
          </ac:spMkLst>
        </pc:spChg>
      </pc:sldChg>
      <pc:sldChg chg="modSp mod">
        <pc:chgData name="Reed Winter" userId="f9e7abe2-7c3d-47bd-9c8a-75d9410781d9" providerId="ADAL" clId="{F162DB45-7F27-4236-B5F6-9AA23751448C}" dt="2026-04-15T19:59:18.795" v="368" actId="123"/>
        <pc:sldMkLst>
          <pc:docMk/>
          <pc:sldMk cId="0" sldId="372"/>
        </pc:sldMkLst>
        <pc:spChg chg="mod">
          <ac:chgData name="Reed Winter" userId="f9e7abe2-7c3d-47bd-9c8a-75d9410781d9" providerId="ADAL" clId="{F162DB45-7F27-4236-B5F6-9AA23751448C}" dt="2026-04-15T19:59:18.795" v="368" actId="123"/>
          <ac:spMkLst>
            <pc:docMk/>
            <pc:sldMk cId="0" sldId="372"/>
            <ac:spMk id="3" creationId="{00000000-0000-0000-0000-000000000000}"/>
          </ac:spMkLst>
        </pc:spChg>
      </pc:sldChg>
      <pc:sldChg chg="modSp mod">
        <pc:chgData name="Reed Winter" userId="f9e7abe2-7c3d-47bd-9c8a-75d9410781d9" providerId="ADAL" clId="{F162DB45-7F27-4236-B5F6-9AA23751448C}" dt="2026-04-15T20:06:26.235" v="785" actId="20577"/>
        <pc:sldMkLst>
          <pc:docMk/>
          <pc:sldMk cId="0" sldId="373"/>
        </pc:sldMkLst>
        <pc:spChg chg="mod">
          <ac:chgData name="Reed Winter" userId="f9e7abe2-7c3d-47bd-9c8a-75d9410781d9" providerId="ADAL" clId="{F162DB45-7F27-4236-B5F6-9AA23751448C}" dt="2026-04-15T20:06:26.235" v="785" actId="20577"/>
          <ac:spMkLst>
            <pc:docMk/>
            <pc:sldMk cId="0" sldId="373"/>
            <ac:spMk id="3" creationId="{00000000-0000-0000-0000-000000000000}"/>
          </ac:spMkLst>
        </pc:spChg>
      </pc:sldChg>
      <pc:sldChg chg="addSp delSp modSp mod ord">
        <pc:chgData name="Reed Winter" userId="f9e7abe2-7c3d-47bd-9c8a-75d9410781d9" providerId="ADAL" clId="{F162DB45-7F27-4236-B5F6-9AA23751448C}" dt="2026-04-20T20:34:20.609" v="2924" actId="2062"/>
        <pc:sldMkLst>
          <pc:docMk/>
          <pc:sldMk cId="0" sldId="374"/>
        </pc:sldMkLst>
        <pc:spChg chg="mod">
          <ac:chgData name="Reed Winter" userId="f9e7abe2-7c3d-47bd-9c8a-75d9410781d9" providerId="ADAL" clId="{F162DB45-7F27-4236-B5F6-9AA23751448C}" dt="2026-04-15T20:05:38.678" v="721" actId="20577"/>
          <ac:spMkLst>
            <pc:docMk/>
            <pc:sldMk cId="0" sldId="374"/>
            <ac:spMk id="2" creationId="{00000000-0000-0000-0000-000000000000}"/>
          </ac:spMkLst>
        </pc:spChg>
        <pc:graphicFrameChg chg="add del mod modGraphic">
          <ac:chgData name="Reed Winter" userId="f9e7abe2-7c3d-47bd-9c8a-75d9410781d9" providerId="ADAL" clId="{F162DB45-7F27-4236-B5F6-9AA23751448C}" dt="2026-04-20T20:34:20.609" v="2924" actId="2062"/>
          <ac:graphicFrameMkLst>
            <pc:docMk/>
            <pc:sldMk cId="0" sldId="374"/>
            <ac:graphicFrameMk id="3" creationId="{00000000-0000-0000-0000-000000000000}"/>
          </ac:graphicFrameMkLst>
        </pc:graphicFrameChg>
      </pc:sldChg>
      <pc:sldChg chg="modSp mod">
        <pc:chgData name="Reed Winter" userId="f9e7abe2-7c3d-47bd-9c8a-75d9410781d9" providerId="ADAL" clId="{F162DB45-7F27-4236-B5F6-9AA23751448C}" dt="2026-04-15T20:00:00.865" v="382" actId="123"/>
        <pc:sldMkLst>
          <pc:docMk/>
          <pc:sldMk cId="0" sldId="379"/>
        </pc:sldMkLst>
        <pc:spChg chg="mod">
          <ac:chgData name="Reed Winter" userId="f9e7abe2-7c3d-47bd-9c8a-75d9410781d9" providerId="ADAL" clId="{F162DB45-7F27-4236-B5F6-9AA23751448C}" dt="2026-04-15T20:00:00.865" v="382" actId="123"/>
          <ac:spMkLst>
            <pc:docMk/>
            <pc:sldMk cId="0" sldId="379"/>
            <ac:spMk id="3" creationId="{00000000-0000-0000-0000-000000000000}"/>
          </ac:spMkLst>
        </pc:spChg>
      </pc:sldChg>
      <pc:sldChg chg="addSp delSp modSp new mod">
        <pc:chgData name="Reed Winter" userId="f9e7abe2-7c3d-47bd-9c8a-75d9410781d9" providerId="ADAL" clId="{F162DB45-7F27-4236-B5F6-9AA23751448C}" dt="2026-04-20T20:32:38.284" v="2822" actId="1076"/>
        <pc:sldMkLst>
          <pc:docMk/>
          <pc:sldMk cId="4039923510" sldId="380"/>
        </pc:sldMkLst>
        <pc:spChg chg="mod">
          <ac:chgData name="Reed Winter" userId="f9e7abe2-7c3d-47bd-9c8a-75d9410781d9" providerId="ADAL" clId="{F162DB45-7F27-4236-B5F6-9AA23751448C}" dt="2026-04-20T20:05:23.927" v="2041" actId="1076"/>
          <ac:spMkLst>
            <pc:docMk/>
            <pc:sldMk cId="4039923510" sldId="380"/>
            <ac:spMk id="2" creationId="{2C7CBB78-628B-B5D3-DB46-DF9B899397D2}"/>
          </ac:spMkLst>
        </pc:spChg>
        <pc:spChg chg="add mod">
          <ac:chgData name="Reed Winter" userId="f9e7abe2-7c3d-47bd-9c8a-75d9410781d9" providerId="ADAL" clId="{F162DB45-7F27-4236-B5F6-9AA23751448C}" dt="2026-04-20T20:32:38.284" v="2822" actId="1076"/>
          <ac:spMkLst>
            <pc:docMk/>
            <pc:sldMk cId="4039923510" sldId="380"/>
            <ac:spMk id="9" creationId="{55D66D13-029F-CA61-8CAB-8463CA1788A3}"/>
          </ac:spMkLst>
        </pc:spChg>
        <pc:picChg chg="add mod">
          <ac:chgData name="Reed Winter" userId="f9e7abe2-7c3d-47bd-9c8a-75d9410781d9" providerId="ADAL" clId="{F162DB45-7F27-4236-B5F6-9AA23751448C}" dt="2026-04-20T20:21:33.826" v="2442" actId="14100"/>
          <ac:picMkLst>
            <pc:docMk/>
            <pc:sldMk cId="4039923510" sldId="380"/>
            <ac:picMk id="8" creationId="{255745B7-8A53-715D-BFE3-55F68F503903}"/>
          </ac:picMkLst>
        </pc:picChg>
      </pc:sldChg>
      <pc:sldChg chg="addSp delSp modSp new mod">
        <pc:chgData name="Reed Winter" userId="f9e7abe2-7c3d-47bd-9c8a-75d9410781d9" providerId="ADAL" clId="{F162DB45-7F27-4236-B5F6-9AA23751448C}" dt="2026-04-20T20:49:02.887" v="2927" actId="1076"/>
        <pc:sldMkLst>
          <pc:docMk/>
          <pc:sldMk cId="379657589" sldId="381"/>
        </pc:sldMkLst>
        <pc:spChg chg="mod">
          <ac:chgData name="Reed Winter" userId="f9e7abe2-7c3d-47bd-9c8a-75d9410781d9" providerId="ADAL" clId="{F162DB45-7F27-4236-B5F6-9AA23751448C}" dt="2026-04-20T20:29:10.314" v="2627" actId="1076"/>
          <ac:spMkLst>
            <pc:docMk/>
            <pc:sldMk cId="379657589" sldId="381"/>
            <ac:spMk id="2" creationId="{6D476125-5983-6518-F88E-A7B6F703F27B}"/>
          </ac:spMkLst>
        </pc:spChg>
        <pc:spChg chg="add mod">
          <ac:chgData name="Reed Winter" userId="f9e7abe2-7c3d-47bd-9c8a-75d9410781d9" providerId="ADAL" clId="{F162DB45-7F27-4236-B5F6-9AA23751448C}" dt="2026-04-20T20:30:55.594" v="2664" actId="20577"/>
          <ac:spMkLst>
            <pc:docMk/>
            <pc:sldMk cId="379657589" sldId="381"/>
            <ac:spMk id="4" creationId="{8C60937B-F4B9-9E1B-650D-861F2870ABFB}"/>
          </ac:spMkLst>
        </pc:spChg>
        <pc:picChg chg="add mod">
          <ac:chgData name="Reed Winter" userId="f9e7abe2-7c3d-47bd-9c8a-75d9410781d9" providerId="ADAL" clId="{F162DB45-7F27-4236-B5F6-9AA23751448C}" dt="2026-04-20T20:49:02.887" v="2927" actId="1076"/>
          <ac:picMkLst>
            <pc:docMk/>
            <pc:sldMk cId="379657589" sldId="381"/>
            <ac:picMk id="6" creationId="{CEE21C76-88DE-FF7E-BC4E-D9E341E8BEB7}"/>
          </ac:picMkLst>
        </pc:picChg>
      </pc:sldChg>
      <pc:sldChg chg="addSp delSp modSp new mod">
        <pc:chgData name="Reed Winter" userId="f9e7abe2-7c3d-47bd-9c8a-75d9410781d9" providerId="ADAL" clId="{F162DB45-7F27-4236-B5F6-9AA23751448C}" dt="2026-04-20T20:49:17.210" v="2933" actId="14100"/>
        <pc:sldMkLst>
          <pc:docMk/>
          <pc:sldMk cId="3371525867" sldId="382"/>
        </pc:sldMkLst>
        <pc:spChg chg="mod">
          <ac:chgData name="Reed Winter" userId="f9e7abe2-7c3d-47bd-9c8a-75d9410781d9" providerId="ADAL" clId="{F162DB45-7F27-4236-B5F6-9AA23751448C}" dt="2026-04-20T20:31:11.265" v="2666" actId="1076"/>
          <ac:spMkLst>
            <pc:docMk/>
            <pc:sldMk cId="3371525867" sldId="382"/>
            <ac:spMk id="2" creationId="{28F9C102-9891-B597-391D-E1E124AE6BA2}"/>
          </ac:spMkLst>
        </pc:spChg>
        <pc:spChg chg="add mod">
          <ac:chgData name="Reed Winter" userId="f9e7abe2-7c3d-47bd-9c8a-75d9410781d9" providerId="ADAL" clId="{F162DB45-7F27-4236-B5F6-9AA23751448C}" dt="2026-04-20T20:32:52.944" v="2823" actId="1076"/>
          <ac:spMkLst>
            <pc:docMk/>
            <pc:sldMk cId="3371525867" sldId="382"/>
            <ac:spMk id="4" creationId="{F8191C80-CB95-6E7C-7F42-D37D51010A8A}"/>
          </ac:spMkLst>
        </pc:spChg>
        <pc:picChg chg="add mod">
          <ac:chgData name="Reed Winter" userId="f9e7abe2-7c3d-47bd-9c8a-75d9410781d9" providerId="ADAL" clId="{F162DB45-7F27-4236-B5F6-9AA23751448C}" dt="2026-04-20T20:49:17.210" v="2933" actId="14100"/>
          <ac:picMkLst>
            <pc:docMk/>
            <pc:sldMk cId="3371525867" sldId="382"/>
            <ac:picMk id="6" creationId="{439A7B06-03EE-0E44-0E9E-F6CFD8B871C2}"/>
          </ac:picMkLst>
        </pc:picChg>
      </pc:sldChg>
      <pc:sldChg chg="addSp delSp modSp new mod">
        <pc:chgData name="Reed Winter" userId="f9e7abe2-7c3d-47bd-9c8a-75d9410781d9" providerId="ADAL" clId="{F162DB45-7F27-4236-B5F6-9AA23751448C}" dt="2026-04-20T20:32:16.114" v="2809" actId="20577"/>
        <pc:sldMkLst>
          <pc:docMk/>
          <pc:sldMk cId="3976867182" sldId="383"/>
        </pc:sldMkLst>
        <pc:spChg chg="mod">
          <ac:chgData name="Reed Winter" userId="f9e7abe2-7c3d-47bd-9c8a-75d9410781d9" providerId="ADAL" clId="{F162DB45-7F27-4236-B5F6-9AA23751448C}" dt="2026-04-20T20:24:23.240" v="2474" actId="1076"/>
          <ac:spMkLst>
            <pc:docMk/>
            <pc:sldMk cId="3976867182" sldId="383"/>
            <ac:spMk id="2" creationId="{311DB5AF-C657-BA04-F853-C24D93A26530}"/>
          </ac:spMkLst>
        </pc:spChg>
        <pc:spChg chg="add mod">
          <ac:chgData name="Reed Winter" userId="f9e7abe2-7c3d-47bd-9c8a-75d9410781d9" providerId="ADAL" clId="{F162DB45-7F27-4236-B5F6-9AA23751448C}" dt="2026-04-20T20:32:16.114" v="2809" actId="20577"/>
          <ac:spMkLst>
            <pc:docMk/>
            <pc:sldMk cId="3976867182" sldId="383"/>
            <ac:spMk id="7" creationId="{B34BDB59-34EE-CE31-8943-127956416089}"/>
          </ac:spMkLst>
        </pc:spChg>
        <pc:picChg chg="add mod">
          <ac:chgData name="Reed Winter" userId="f9e7abe2-7c3d-47bd-9c8a-75d9410781d9" providerId="ADAL" clId="{F162DB45-7F27-4236-B5F6-9AA23751448C}" dt="2026-04-20T20:28:33.824" v="2620" actId="1076"/>
          <ac:picMkLst>
            <pc:docMk/>
            <pc:sldMk cId="3976867182" sldId="383"/>
            <ac:picMk id="9" creationId="{248C49E1-00B6-9F81-C67C-5FF3012D8F06}"/>
          </ac:picMkLst>
        </pc:picChg>
      </pc:sldChg>
      <pc:sldChg chg="addSp delSp modSp new mod">
        <pc:chgData name="Reed Winter" userId="f9e7abe2-7c3d-47bd-9c8a-75d9410781d9" providerId="ADAL" clId="{F162DB45-7F27-4236-B5F6-9AA23751448C}" dt="2026-04-22T17:33:14.477" v="2974" actId="14100"/>
        <pc:sldMkLst>
          <pc:docMk/>
          <pc:sldMk cId="2038631449" sldId="384"/>
        </pc:sldMkLst>
        <pc:spChg chg="mod">
          <ac:chgData name="Reed Winter" userId="f9e7abe2-7c3d-47bd-9c8a-75d9410781d9" providerId="ADAL" clId="{F162DB45-7F27-4236-B5F6-9AA23751448C}" dt="2026-04-22T17:30:33.995" v="2970" actId="1076"/>
          <ac:spMkLst>
            <pc:docMk/>
            <pc:sldMk cId="2038631449" sldId="384"/>
            <ac:spMk id="2" creationId="{18F5A9C2-0B98-1241-C97A-8165C2DA0D8F}"/>
          </ac:spMkLst>
        </pc:spChg>
        <pc:picChg chg="add mod">
          <ac:chgData name="Reed Winter" userId="f9e7abe2-7c3d-47bd-9c8a-75d9410781d9" providerId="ADAL" clId="{F162DB45-7F27-4236-B5F6-9AA23751448C}" dt="2026-04-22T17:33:14.477" v="2974" actId="14100"/>
          <ac:picMkLst>
            <pc:docMk/>
            <pc:sldMk cId="2038631449" sldId="384"/>
            <ac:picMk id="5" creationId="{DB6AFE3E-CE83-C69B-C96C-2B8D507A9BEB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4"/>
            <a:ext cx="3038145" cy="464205"/>
          </a:xfrm>
          <a:prstGeom prst="rect">
            <a:avLst/>
          </a:prstGeom>
        </p:spPr>
        <p:txBody>
          <a:bodyPr vert="horz" lIns="88110" tIns="44057" rIns="88110" bIns="4405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734" y="4"/>
            <a:ext cx="3038145" cy="464205"/>
          </a:xfrm>
          <a:prstGeom prst="rect">
            <a:avLst/>
          </a:prstGeom>
        </p:spPr>
        <p:txBody>
          <a:bodyPr vert="horz" lIns="88110" tIns="44057" rIns="88110" bIns="44057" rtlCol="0"/>
          <a:lstStyle>
            <a:lvl1pPr algn="r">
              <a:defRPr sz="1200"/>
            </a:lvl1pPr>
          </a:lstStyle>
          <a:p>
            <a:fld id="{A0D7CCE6-213C-4695-8D8C-66D9EA07DA75}" type="datetimeFigureOut">
              <a:rPr lang="en-US" smtClean="0"/>
              <a:pPr/>
              <a:t>4/27/2026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830662"/>
            <a:ext cx="3038145" cy="464205"/>
          </a:xfrm>
          <a:prstGeom prst="rect">
            <a:avLst/>
          </a:prstGeom>
        </p:spPr>
        <p:txBody>
          <a:bodyPr vert="horz" lIns="88110" tIns="44057" rIns="88110" bIns="4405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734" y="8830662"/>
            <a:ext cx="3038145" cy="464205"/>
          </a:xfrm>
          <a:prstGeom prst="rect">
            <a:avLst/>
          </a:prstGeom>
        </p:spPr>
        <p:txBody>
          <a:bodyPr vert="horz" lIns="88110" tIns="44057" rIns="88110" bIns="44057" rtlCol="0" anchor="b"/>
          <a:lstStyle>
            <a:lvl1pPr algn="r">
              <a:defRPr sz="1200"/>
            </a:lvl1pPr>
          </a:lstStyle>
          <a:p>
            <a:fld id="{55508472-8011-4D9D-9C8E-706D8B92B8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3047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37841" cy="464820"/>
          </a:xfrm>
          <a:prstGeom prst="rect">
            <a:avLst/>
          </a:prstGeom>
        </p:spPr>
        <p:txBody>
          <a:bodyPr vert="horz" lIns="93141" tIns="46572" rIns="93141" bIns="46572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40" y="0"/>
            <a:ext cx="3037841" cy="464820"/>
          </a:xfrm>
          <a:prstGeom prst="rect">
            <a:avLst/>
          </a:prstGeom>
        </p:spPr>
        <p:txBody>
          <a:bodyPr vert="horz" lIns="93141" tIns="46572" rIns="93141" bIns="46572" rtlCol="0"/>
          <a:lstStyle>
            <a:lvl1pPr algn="r">
              <a:defRPr sz="1300"/>
            </a:lvl1pPr>
          </a:lstStyle>
          <a:p>
            <a:fld id="{757D7801-CEF8-4159-B64C-5DDABF2AC100}" type="datetimeFigureOut">
              <a:rPr lang="en-US" smtClean="0"/>
              <a:pPr/>
              <a:t>4/27/2026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41" tIns="46572" rIns="93141" bIns="4657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5790"/>
            <a:ext cx="5608320" cy="4183380"/>
          </a:xfrm>
          <a:prstGeom prst="rect">
            <a:avLst/>
          </a:prstGeom>
        </p:spPr>
        <p:txBody>
          <a:bodyPr vert="horz" lIns="93141" tIns="46572" rIns="93141" bIns="4657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829967"/>
            <a:ext cx="3037841" cy="464820"/>
          </a:xfrm>
          <a:prstGeom prst="rect">
            <a:avLst/>
          </a:prstGeom>
        </p:spPr>
        <p:txBody>
          <a:bodyPr vert="horz" lIns="93141" tIns="46572" rIns="93141" bIns="46572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40" y="8829967"/>
            <a:ext cx="3037841" cy="464820"/>
          </a:xfrm>
          <a:prstGeom prst="rect">
            <a:avLst/>
          </a:prstGeom>
        </p:spPr>
        <p:txBody>
          <a:bodyPr vert="horz" lIns="93141" tIns="46572" rIns="93141" bIns="46572" rtlCol="0" anchor="b"/>
          <a:lstStyle>
            <a:lvl1pPr algn="r">
              <a:defRPr sz="1300"/>
            </a:lvl1pPr>
          </a:lstStyle>
          <a:p>
            <a:fld id="{A3AC0B96-1977-4D02-900D-C80BD57E7B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056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C0B96-1977-4D02-900D-C80BD57E7B5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37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301FB-DAAC-4C80-A812-0750A6E7539D}" type="datetime1">
              <a:rPr lang="en-US" smtClean="0"/>
              <a:t>4/27/2026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Name of Project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082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8B1A2-DB6F-421C-9CF2-337C2CF98BCC}" type="datetime1">
              <a:rPr lang="en-US" smtClean="0"/>
              <a:t>4/27/2026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Name of Project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144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4EB26-8C0E-4D6C-9981-CF55D907433F}" type="datetime1">
              <a:rPr lang="en-US" smtClean="0"/>
              <a:t>4/27/2026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Name of Project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05504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Name of Project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70865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5C517-2D89-480E-BCEC-16BAF59B6184}" type="datetime1">
              <a:rPr lang="en-US" smtClean="0"/>
              <a:t>4/27/2026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Name of Project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425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93372-D4F2-4596-A149-86F71C8FF986}" type="datetime1">
              <a:rPr lang="en-US" smtClean="0"/>
              <a:t>4/27/2026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Name of Project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543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53EE5-0807-4E25-834F-5B9582B8A33B}" type="datetime1">
              <a:rPr lang="en-US" smtClean="0"/>
              <a:t>4/27/2026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Name of Project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6961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10BF3-71F3-48C3-A199-23F427F8EF01}" type="datetime1">
              <a:rPr lang="en-US" smtClean="0"/>
              <a:t>4/27/2026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Name of Project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618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F8AB5-8B7A-4DF4-AD2B-45D36AB6304B}" type="datetime1">
              <a:rPr lang="en-US" smtClean="0"/>
              <a:t>4/27/2026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Name of Project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1810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28FA2-B2EF-4A52-8067-B9FD54A2BB50}" type="datetime1">
              <a:rPr lang="en-US" smtClean="0"/>
              <a:t>4/27/2026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Name of Project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235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0309A-0FAE-42D3-B3FA-636008ABF216}" type="datetime1">
              <a:rPr lang="en-US" smtClean="0"/>
              <a:t>4/27/2026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Name of Project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266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FFC0-FF99-4D54-B051-C204A56FE1B4}" type="datetime1">
              <a:rPr lang="en-US" smtClean="0"/>
              <a:t>4/27/2026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Name of Project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63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accent1">
                <a:lumMod val="1000"/>
                <a:lumOff val="99000"/>
              </a:schemeClr>
            </a:gs>
            <a:gs pos="0">
              <a:srgbClr val="00A8D5"/>
            </a:gs>
            <a:gs pos="65000">
              <a:schemeClr val="accent1">
                <a:alpha val="71000"/>
                <a:lumMod val="41000"/>
                <a:lumOff val="59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1E8CCB-344B-4C57-8C78-E0CCAE71FFC2}" type="datetime1">
              <a:rPr lang="en-US" smtClean="0"/>
              <a:t>4/27/2026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Name of Project</a:t>
            </a:r>
            <a:endParaRPr lang="en-US" dirty="0"/>
          </a:p>
        </p:txBody>
      </p:sp>
      <p:sp>
        <p:nvSpPr>
          <p:cNvPr id="7" name="Freeform 6"/>
          <p:cNvSpPr/>
          <p:nvPr/>
        </p:nvSpPr>
        <p:spPr>
          <a:xfrm>
            <a:off x="457200" y="5980014"/>
            <a:ext cx="8229600" cy="283222"/>
          </a:xfrm>
          <a:custGeom>
            <a:avLst/>
            <a:gdLst>
              <a:gd name="connsiteX0" fmla="*/ 0 w 8092036"/>
              <a:gd name="connsiteY0" fmla="*/ 566443 h 566443"/>
              <a:gd name="connsiteX1" fmla="*/ 2832213 w 8092036"/>
              <a:gd name="connsiteY1" fmla="*/ 153749 h 566443"/>
              <a:gd name="connsiteX2" fmla="*/ 6004291 w 8092036"/>
              <a:gd name="connsiteY2" fmla="*/ 453154 h 566443"/>
              <a:gd name="connsiteX3" fmla="*/ 8092036 w 8092036"/>
              <a:gd name="connsiteY3" fmla="*/ 0 h 566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92036" h="566443">
                <a:moveTo>
                  <a:pt x="0" y="566443"/>
                </a:moveTo>
                <a:cubicBezTo>
                  <a:pt x="915749" y="369536"/>
                  <a:pt x="1831498" y="172630"/>
                  <a:pt x="2832213" y="153749"/>
                </a:cubicBezTo>
                <a:cubicBezTo>
                  <a:pt x="3832928" y="134868"/>
                  <a:pt x="5127654" y="478779"/>
                  <a:pt x="6004291" y="453154"/>
                </a:cubicBezTo>
                <a:cubicBezTo>
                  <a:pt x="6880928" y="427529"/>
                  <a:pt x="7730592" y="84966"/>
                  <a:pt x="8092036" y="0"/>
                </a:cubicBezTo>
              </a:path>
            </a:pathLst>
          </a:custGeom>
          <a:noFill/>
          <a:ln>
            <a:solidFill>
              <a:srgbClr val="00A8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407" y="6356351"/>
            <a:ext cx="2298942" cy="434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326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2" r:id="rId1"/>
    <p:sldLayoutId id="2147484003" r:id="rId2"/>
    <p:sldLayoutId id="2147484004" r:id="rId3"/>
    <p:sldLayoutId id="2147484005" r:id="rId4"/>
    <p:sldLayoutId id="2147484006" r:id="rId5"/>
    <p:sldLayoutId id="2147484007" r:id="rId6"/>
    <p:sldLayoutId id="2147484008" r:id="rId7"/>
    <p:sldLayoutId id="2147484009" r:id="rId8"/>
    <p:sldLayoutId id="2147484010" r:id="rId9"/>
    <p:sldLayoutId id="2147484011" r:id="rId10"/>
    <p:sldLayoutId id="2147484012" r:id="rId11"/>
    <p:sldLayoutId id="2147484013" r:id="rId12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1">
                <a:lumMod val="1000"/>
                <a:lumOff val="99000"/>
              </a:schemeClr>
            </a:gs>
            <a:gs pos="0">
              <a:srgbClr val="00A8D5"/>
            </a:gs>
            <a:gs pos="65000">
              <a:schemeClr val="accent1">
                <a:alpha val="71000"/>
                <a:lumMod val="41000"/>
                <a:lumOff val="59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57400" y="1981200"/>
            <a:ext cx="6705600" cy="2286000"/>
          </a:xfrm>
        </p:spPr>
        <p:txBody>
          <a:bodyPr>
            <a:noAutofit/>
          </a:bodyPr>
          <a:lstStyle/>
          <a:p>
            <a:pPr algn="r"/>
            <a:r>
              <a:rPr lang="en-US" sz="5000" b="1" dirty="0">
                <a:solidFill>
                  <a:srgbClr val="000144"/>
                </a:solidFill>
              </a:rPr>
              <a:t>Village of Swanton</a:t>
            </a:r>
            <a:br>
              <a:rPr lang="en-US" sz="5000" b="1" dirty="0">
                <a:solidFill>
                  <a:srgbClr val="000144"/>
                </a:solidFill>
              </a:rPr>
            </a:br>
            <a:r>
              <a:rPr lang="en-US" sz="5000" b="1" dirty="0">
                <a:solidFill>
                  <a:srgbClr val="000144"/>
                </a:solidFill>
              </a:rPr>
              <a:t>Water Distribution System Improvements</a:t>
            </a:r>
            <a:br>
              <a:rPr lang="en-US" sz="5000" dirty="0"/>
            </a:br>
            <a:endParaRPr lang="en-US" sz="50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0" y="3962400"/>
            <a:ext cx="5334000" cy="1524000"/>
          </a:xfrm>
        </p:spPr>
        <p:txBody>
          <a:bodyPr>
            <a:normAutofit/>
          </a:bodyPr>
          <a:lstStyle/>
          <a:p>
            <a:pPr algn="r"/>
            <a:r>
              <a:rPr lang="en-US" sz="3600" dirty="0"/>
              <a:t>Trustee Update</a:t>
            </a:r>
          </a:p>
          <a:p>
            <a:pPr algn="r"/>
            <a:r>
              <a:rPr lang="en-US" sz="3600" dirty="0"/>
              <a:t>April 27, 2026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1DB5AF-C657-BA04-F853-C24D93A26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-152400"/>
            <a:ext cx="7886700" cy="1325563"/>
          </a:xfrm>
        </p:spPr>
        <p:txBody>
          <a:bodyPr>
            <a:normAutofit/>
          </a:bodyPr>
          <a:lstStyle/>
          <a:p>
            <a:r>
              <a:rPr lang="en-US" sz="2800" dirty="0"/>
              <a:t>Alternative #5: Side Streets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4BDB59-34EE-CE31-8943-127956416089}"/>
              </a:ext>
            </a:extLst>
          </p:cNvPr>
          <p:cNvSpPr txBox="1"/>
          <p:nvPr/>
        </p:nvSpPr>
        <p:spPr>
          <a:xfrm>
            <a:off x="6532418" y="1173163"/>
            <a:ext cx="2708564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Replace 4,000 Linear Feet of Existing 6 &amp; 4-Inch Original Cast-Iron Water Mains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Connects to the 12-Inch Main on Canada St and the 10-Inch Main on Second 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Improves the Village’s Fire Flow Moderately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$3,940,000 Construction Cost Estimate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48C49E1-00B6-9F81-C67C-5FF3012D8F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01" y="914400"/>
            <a:ext cx="6354217" cy="4618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8671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686800" cy="914400"/>
          </a:xfrm>
        </p:spPr>
        <p:txBody>
          <a:bodyPr/>
          <a:lstStyle/>
          <a:p>
            <a:r>
              <a:rPr lang="en-US" dirty="0"/>
              <a:t>Alternatives Analysis Summary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7259237"/>
              </p:ext>
            </p:extLst>
          </p:nvPr>
        </p:nvGraphicFramePr>
        <p:xfrm>
          <a:off x="152400" y="1168160"/>
          <a:ext cx="8839200" cy="452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94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71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21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496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5300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6000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FFFFFF"/>
                          </a:solidFill>
                        </a:rPr>
                        <a:t>Criteria</a:t>
                      </a:r>
                    </a:p>
                  </a:txBody>
                  <a:tcPr anchor="b">
                    <a:solidFill>
                      <a:srgbClr val="00014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rgbClr val="FFFFFF"/>
                          </a:solidFill>
                        </a:rPr>
                        <a:t>Alt. 1: No Action</a:t>
                      </a:r>
                    </a:p>
                  </a:txBody>
                  <a:tcPr anchor="b">
                    <a:solidFill>
                      <a:srgbClr val="00014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rgbClr val="FFFFFF"/>
                          </a:solidFill>
                        </a:rPr>
                        <a:t>Alt. 2: Replace Transmission Main</a:t>
                      </a:r>
                    </a:p>
                  </a:txBody>
                  <a:tcPr anchor="b">
                    <a:solidFill>
                      <a:srgbClr val="00014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rgbClr val="FFFFFF"/>
                          </a:solidFill>
                        </a:rPr>
                        <a:t>Alt. 3: Replace All of First Street</a:t>
                      </a:r>
                    </a:p>
                  </a:txBody>
                  <a:tcPr anchor="b">
                    <a:solidFill>
                      <a:srgbClr val="00014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rgbClr val="FFFFFF"/>
                          </a:solidFill>
                        </a:rPr>
                        <a:t>Alt. 4: Replace Trans. Main + First St.</a:t>
                      </a:r>
                    </a:p>
                  </a:txBody>
                  <a:tcPr anchor="b">
                    <a:solidFill>
                      <a:srgbClr val="00014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rgbClr val="FFFFFF"/>
                          </a:solidFill>
                        </a:rPr>
                        <a:t>Alt. 5: Side Streets</a:t>
                      </a:r>
                    </a:p>
                  </a:txBody>
                  <a:tcPr anchor="b">
                    <a:solidFill>
                      <a:srgbClr val="00014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0000">
                <a:tc>
                  <a:txBody>
                    <a:bodyPr/>
                    <a:lstStyle/>
                    <a:p>
                      <a:r>
                        <a:rPr lang="en-US" sz="1200" b="1" dirty="0"/>
                        <a:t>Fire Flow Improvement</a:t>
                      </a:r>
                    </a:p>
                  </a:txBody>
                  <a:tcPr anchor="ctr">
                    <a:solidFill>
                      <a:srgbClr val="D6DC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None</a:t>
                      </a:r>
                    </a:p>
                  </a:txBody>
                  <a:tcPr anchor="ctr">
                    <a:solidFill>
                      <a:srgbClr val="D6DC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Significantly – Comparatively</a:t>
                      </a:r>
                    </a:p>
                  </a:txBody>
                  <a:tcPr anchor="ctr">
                    <a:solidFill>
                      <a:srgbClr val="D6DC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Moderately – Comparatively</a:t>
                      </a:r>
                    </a:p>
                  </a:txBody>
                  <a:tcPr anchor="ctr">
                    <a:solidFill>
                      <a:srgbClr val="D6DC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Significantly – Comparatively</a:t>
                      </a:r>
                    </a:p>
                  </a:txBody>
                  <a:tcPr anchor="ctr">
                    <a:solidFill>
                      <a:srgbClr val="D6DC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Moderately – Comparatively</a:t>
                      </a:r>
                    </a:p>
                  </a:txBody>
                  <a:tcPr anchor="ctr">
                    <a:solidFill>
                      <a:srgbClr val="D6DC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0000">
                <a:tc>
                  <a:txBody>
                    <a:bodyPr/>
                    <a:lstStyle/>
                    <a:p>
                      <a:r>
                        <a:rPr lang="en-US" sz="1200" b="1" dirty="0"/>
                        <a:t>Pipe Replaced</a:t>
                      </a:r>
                    </a:p>
                  </a:txBody>
                  <a:tcPr anchor="ctr">
                    <a:solidFill>
                      <a:srgbClr val="D6DC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None</a:t>
                      </a:r>
                    </a:p>
                  </a:txBody>
                  <a:tcPr anchor="ctr">
                    <a:solidFill>
                      <a:srgbClr val="D6DC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2,230 LF </a:t>
                      </a:r>
                    </a:p>
                  </a:txBody>
                  <a:tcPr anchor="ctr">
                    <a:solidFill>
                      <a:srgbClr val="D6DC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3,450 LF</a:t>
                      </a:r>
                    </a:p>
                  </a:txBody>
                  <a:tcPr anchor="ctr">
                    <a:solidFill>
                      <a:srgbClr val="D6DC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2,300 LF of Transmission &amp; 500 LF of First St</a:t>
                      </a:r>
                    </a:p>
                  </a:txBody>
                  <a:tcPr>
                    <a:solidFill>
                      <a:srgbClr val="D6DC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3,850 LF of York, Broadway, New, and Liberty St.</a:t>
                      </a:r>
                    </a:p>
                  </a:txBody>
                  <a:tcPr>
                    <a:solidFill>
                      <a:srgbClr val="D6DC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0000">
                <a:tc>
                  <a:txBody>
                    <a:bodyPr/>
                    <a:lstStyle/>
                    <a:p>
                      <a:r>
                        <a:rPr lang="en-US" sz="1200" b="1" dirty="0"/>
                        <a:t>Est. Construction Cost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N/A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$1,860,000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$5,670,000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$2,520,000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$3,940,000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0000">
                <a:tc>
                  <a:txBody>
                    <a:bodyPr/>
                    <a:lstStyle/>
                    <a:p>
                      <a:r>
                        <a:rPr lang="en-US" sz="1200" b="1" dirty="0"/>
                        <a:t>Pros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indent="-171450" algn="ctr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No cost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Cheaper option 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Significantly improve fire flow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Replacing all of First St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Improve flows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Replace the Transmission Main and 4” Section of First 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Replace a significant portion of failing Village Center waterlines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9139075"/>
                  </a:ext>
                </a:extLst>
              </a:tr>
              <a:tr h="650000">
                <a:tc>
                  <a:txBody>
                    <a:bodyPr/>
                    <a:lstStyle/>
                    <a:p>
                      <a:r>
                        <a:rPr lang="en-US" sz="1200" b="1" dirty="0"/>
                        <a:t>Cons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More frequent waterline breaks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Continued fire flow issues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Doesn’t replace aging and failing waterline in Village Center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err="1"/>
                        <a:t>VTrans</a:t>
                      </a:r>
                      <a:r>
                        <a:rPr lang="en-US" sz="1200" dirty="0"/>
                        <a:t> ROW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Busy road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Contaminated soils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Very expensive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err="1"/>
                        <a:t>VTrans</a:t>
                      </a:r>
                      <a:r>
                        <a:rPr lang="en-US" sz="1200" dirty="0"/>
                        <a:t> ROW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Busy road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Contaminated soils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Additional 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Doesn’t improve fire flow as much as the transmission main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177651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Recommended Next Steps</a:t>
            </a:r>
          </a:p>
        </p:txBody>
      </p:sp>
      <p:sp>
        <p:nvSpPr>
          <p:cNvPr id="3" name="Content"/>
          <p:cNvSpPr/>
          <p:nvPr/>
        </p:nvSpPr>
        <p:spPr>
          <a:xfrm>
            <a:off x="533400" y="1300000"/>
            <a:ext cx="7620000" cy="46198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Clr>
                <a:srgbClr val="000144"/>
              </a:buClr>
              <a:buFont typeface="Arial" panose="020B0604020202020204" pitchFamily="34" charset="0"/>
              <a:buChar char="•"/>
            </a:pPr>
            <a:r>
              <a:rPr lang="en-US" sz="1800" b="1" dirty="0">
                <a:latin typeface="+mn-lt"/>
              </a:rPr>
              <a:t>Select Preferred Alternatives: </a:t>
            </a:r>
            <a:r>
              <a:rPr lang="en-US" sz="1800" dirty="0">
                <a:latin typeface="+mn-lt"/>
              </a:rPr>
              <a:t>Village Board direction needed on preferred improvement alternative to move forward with final design. </a:t>
            </a:r>
            <a:endParaRPr lang="en-US" sz="1800" b="1" dirty="0">
              <a:latin typeface="+mn-lt"/>
            </a:endParaRPr>
          </a:p>
          <a:p>
            <a:pPr marL="285750" indent="-285750" algn="just">
              <a:lnSpc>
                <a:spcPct val="150000"/>
              </a:lnSpc>
              <a:buClr>
                <a:srgbClr val="000144"/>
              </a:buClr>
              <a:buFont typeface="Arial" panose="020B0604020202020204" pitchFamily="34" charset="0"/>
              <a:buChar char="•"/>
            </a:pPr>
            <a:r>
              <a:rPr lang="en-US" sz="1800" b="1" dirty="0">
                <a:latin typeface="+mn-lt"/>
              </a:rPr>
              <a:t>Finalize PER: </a:t>
            </a:r>
            <a:r>
              <a:rPr lang="en-US" sz="1800" dirty="0">
                <a:latin typeface="+mn-lt"/>
              </a:rPr>
              <a:t>Complete and submit the Preliminary Engineering Report to the Village and Vermont Drinking Water &amp; Groundwater Protection Division (DWGPD) for review and approval.</a:t>
            </a:r>
          </a:p>
          <a:p>
            <a:pPr marL="285750" indent="-285750" algn="just">
              <a:lnSpc>
                <a:spcPct val="150000"/>
              </a:lnSpc>
              <a:buClr>
                <a:srgbClr val="000144"/>
              </a:buClr>
              <a:buFont typeface="Arial" panose="020B0604020202020204" pitchFamily="34" charset="0"/>
              <a:buChar char="•"/>
            </a:pPr>
            <a:r>
              <a:rPr lang="en-US" sz="1800" b="1" dirty="0">
                <a:latin typeface="+mn-lt"/>
              </a:rPr>
              <a:t>DWSRF Funding Application: </a:t>
            </a:r>
            <a:r>
              <a:rPr lang="en-US" sz="1800" dirty="0">
                <a:latin typeface="+mn-lt"/>
              </a:rPr>
              <a:t>The completed PER satisfies VT DWSRF PER requirements, enabling the Village to apply for Step II (design) and Step III (construction) funding.</a:t>
            </a:r>
          </a:p>
          <a:p>
            <a:pPr marL="285750" indent="-285750" algn="just">
              <a:lnSpc>
                <a:spcPct val="150000"/>
              </a:lnSpc>
              <a:buClr>
                <a:srgbClr val="000144"/>
              </a:buClr>
              <a:buFont typeface="Arial" panose="020B0604020202020204" pitchFamily="34" charset="0"/>
              <a:buChar char="•"/>
            </a:pPr>
            <a:r>
              <a:rPr lang="en-US" sz="1800" b="1" dirty="0">
                <a:latin typeface="+mn-lt"/>
              </a:rPr>
              <a:t>Design &amp; Construction: </a:t>
            </a:r>
            <a:r>
              <a:rPr lang="en-US" sz="1800" dirty="0">
                <a:latin typeface="+mn-lt"/>
              </a:rPr>
              <a:t>Following PER approval and funding authorization, proceed with final design, bidding, and construction of the selected improvements.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18598E6-CFDC-4F05-8B6A-2B13946A8D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771" b="90000" l="10000" r="90000">
                        <a14:foregroundMark x1="53320" y1="21979" x2="53320" y2="21979"/>
                        <a14:foregroundMark x1="53594" y1="14948" x2="51094" y2="12344"/>
                        <a14:foregroundMark x1="52734" y1="12344" x2="52734" y2="12344"/>
                        <a14:foregroundMark x1="53594" y1="11250" x2="53594" y2="11250"/>
                        <a14:foregroundMark x1="53008" y1="9375" x2="53008" y2="9375"/>
                        <a14:foregroundMark x1="52461" y1="9375" x2="52461" y2="93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1600200"/>
            <a:ext cx="3962400" cy="2971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52400"/>
            <a:ext cx="7886700" cy="1325563"/>
          </a:xfrm>
        </p:spPr>
        <p:txBody>
          <a:bodyPr/>
          <a:lstStyle/>
          <a:p>
            <a:pPr algn="ctr"/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2723038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Problem: Aging Infrastructure &amp; Low Fire Flow</a:t>
            </a:r>
          </a:p>
        </p:txBody>
      </p:sp>
      <p:sp>
        <p:nvSpPr>
          <p:cNvPr id="3" name="Content"/>
          <p:cNvSpPr/>
          <p:nvPr/>
        </p:nvSpPr>
        <p:spPr>
          <a:xfrm>
            <a:off x="381000" y="1524000"/>
            <a:ext cx="7620000" cy="37888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rgbClr val="000144"/>
              </a:buClr>
              <a:buFont typeface="Arial" panose="020B0604020202020204" pitchFamily="34" charset="0"/>
              <a:buChar char="•"/>
            </a:pPr>
            <a:r>
              <a:rPr lang="en-US" b="1" dirty="0">
                <a:latin typeface="+mn-lt"/>
              </a:rPr>
              <a:t>Existing Waterlines: </a:t>
            </a:r>
            <a:r>
              <a:rPr lang="en-US" dirty="0">
                <a:latin typeface="+mn-lt"/>
              </a:rPr>
              <a:t>Singificant amount of 1940’s and older undersized cast-iron pipe that no longer meet fire flow standards </a:t>
            </a:r>
          </a:p>
          <a:p>
            <a:pPr marL="342900" indent="-342900" algn="just">
              <a:lnSpc>
                <a:spcPct val="150000"/>
              </a:lnSpc>
              <a:buClr>
                <a:srgbClr val="000144"/>
              </a:buClr>
              <a:buFont typeface="Arial" panose="020B0604020202020204" pitchFamily="34" charset="0"/>
              <a:buChar char="•"/>
            </a:pPr>
            <a:r>
              <a:rPr lang="en-US" b="1" dirty="0">
                <a:latin typeface="+mn-lt"/>
              </a:rPr>
              <a:t>Tuberculation: </a:t>
            </a:r>
            <a:r>
              <a:rPr lang="en-US" dirty="0">
                <a:latin typeface="+mn-lt"/>
              </a:rPr>
              <a:t>Decades of mineral buildup inside cast-iron pipes dramatically reduces the internal flow area and hydraulic capacity.</a:t>
            </a:r>
          </a:p>
          <a:p>
            <a:pPr marL="342900" indent="-342900" algn="just">
              <a:lnSpc>
                <a:spcPct val="150000"/>
              </a:lnSpc>
              <a:buClr>
                <a:srgbClr val="000144"/>
              </a:buClr>
              <a:buFont typeface="Arial" panose="020B0604020202020204" pitchFamily="34" charset="0"/>
              <a:buChar char="•"/>
            </a:pPr>
            <a:r>
              <a:rPr lang="en-US" b="1" dirty="0">
                <a:latin typeface="+mn-lt"/>
              </a:rPr>
              <a:t>Minimum fire flow standard: </a:t>
            </a:r>
            <a:r>
              <a:rPr lang="en-US" dirty="0">
                <a:latin typeface="+mn-lt"/>
              </a:rPr>
              <a:t>500 gpm without lowering system residual pressure below 20 psi. The existing system cannot meet this standard in the Village core.</a:t>
            </a:r>
          </a:p>
          <a:p>
            <a:pPr marL="342900" indent="-342900" algn="just">
              <a:lnSpc>
                <a:spcPct val="150000"/>
              </a:lnSpc>
              <a:buClr>
                <a:srgbClr val="000144"/>
              </a:buClr>
              <a:buFont typeface="Arial" panose="020B0604020202020204" pitchFamily="34" charset="0"/>
              <a:buChar char="•"/>
            </a:pPr>
            <a:r>
              <a:rPr lang="en-US" b="1" dirty="0">
                <a:latin typeface="+mn-lt"/>
              </a:rPr>
              <a:t>Reliability Concern: </a:t>
            </a:r>
            <a:r>
              <a:rPr lang="en-US" dirty="0">
                <a:latin typeface="+mn-lt"/>
              </a:rPr>
              <a:t>Concern with the aging water mains in the Village core that there will be more frequent water main breaks.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A+E Did: Hydraulic Study Scope</a:t>
            </a:r>
          </a:p>
        </p:txBody>
      </p:sp>
      <p:sp>
        <p:nvSpPr>
          <p:cNvPr id="3" name="Content"/>
          <p:cNvSpPr/>
          <p:nvPr/>
        </p:nvSpPr>
        <p:spPr>
          <a:xfrm>
            <a:off x="533400" y="1300000"/>
            <a:ext cx="7620000" cy="3747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rgbClr val="000144"/>
              </a:buClr>
              <a:buFont typeface="Arial" panose="020B0604020202020204" pitchFamily="34" charset="0"/>
              <a:buChar char="•"/>
            </a:pPr>
            <a:r>
              <a:rPr lang="en-US" sz="1600" b="1" dirty="0">
                <a:latin typeface="+mn-lt"/>
              </a:rPr>
              <a:t>Data Review: </a:t>
            </a:r>
            <a:r>
              <a:rPr lang="en-US" sz="1600" dirty="0">
                <a:latin typeface="+mn-lt"/>
              </a:rPr>
              <a:t>Reviewed existing records including the water system permit, sanitary surveys, mapping, usage records, ISO fire flow data, and maintenance records.</a:t>
            </a:r>
          </a:p>
          <a:p>
            <a:pPr marL="342900" indent="-342900" algn="just">
              <a:lnSpc>
                <a:spcPct val="150000"/>
              </a:lnSpc>
              <a:buClr>
                <a:srgbClr val="000144"/>
              </a:buClr>
              <a:buFont typeface="Arial" panose="020B0604020202020204" pitchFamily="34" charset="0"/>
              <a:buChar char="•"/>
            </a:pPr>
            <a:r>
              <a:rPr lang="en-US" sz="1600" b="1" dirty="0">
                <a:latin typeface="+mn-lt"/>
              </a:rPr>
              <a:t>Hydraulic Model Update: </a:t>
            </a:r>
            <a:r>
              <a:rPr lang="en-US" sz="1600" dirty="0">
                <a:latin typeface="+mn-lt"/>
              </a:rPr>
              <a:t>Updated and calibrated the existing WaterCAD hydraulic model with current water usage data and recent system improvements.</a:t>
            </a:r>
          </a:p>
          <a:p>
            <a:pPr marL="342900" indent="-342900" algn="just">
              <a:lnSpc>
                <a:spcPct val="150000"/>
              </a:lnSpc>
              <a:buClr>
                <a:srgbClr val="000144"/>
              </a:buClr>
              <a:buFont typeface="Arial" panose="020B0604020202020204" pitchFamily="34" charset="0"/>
              <a:buChar char="•"/>
            </a:pPr>
            <a:r>
              <a:rPr lang="en-US" sz="1600" b="1" dirty="0">
                <a:latin typeface="+mn-lt"/>
              </a:rPr>
              <a:t>Hydrant Flow Testing: </a:t>
            </a:r>
            <a:r>
              <a:rPr lang="en-US" sz="1600" dirty="0">
                <a:latin typeface="+mn-lt"/>
              </a:rPr>
              <a:t>Completed one day of hydrant flow testing to calibrate the model and document available fire flow throughout the Village core, with assistance from Village staff.</a:t>
            </a:r>
          </a:p>
          <a:p>
            <a:pPr marL="342900" indent="-342900" algn="just">
              <a:lnSpc>
                <a:spcPct val="150000"/>
              </a:lnSpc>
              <a:buClr>
                <a:srgbClr val="000144"/>
              </a:buClr>
              <a:buFont typeface="Arial" panose="020B0604020202020204" pitchFamily="34" charset="0"/>
              <a:buChar char="•"/>
            </a:pPr>
            <a:r>
              <a:rPr lang="en-US" sz="1600" b="1" dirty="0">
                <a:latin typeface="+mn-lt"/>
              </a:rPr>
              <a:t>Alternatives Analysis: </a:t>
            </a:r>
            <a:r>
              <a:rPr lang="en-US" sz="1600" dirty="0">
                <a:latin typeface="+mn-lt"/>
              </a:rPr>
              <a:t>Used the calibrated model to evaluate multiple waterline replacement scenarios and identify the most cost-effective solution for improving fire flow.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Hydraulic Model Results</a:t>
            </a:r>
          </a:p>
        </p:txBody>
      </p:sp>
      <p:sp>
        <p:nvSpPr>
          <p:cNvPr id="3" name="Content"/>
          <p:cNvSpPr/>
          <p:nvPr/>
        </p:nvSpPr>
        <p:spPr>
          <a:xfrm>
            <a:off x="533400" y="1300000"/>
            <a:ext cx="7620000" cy="37888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rgbClr val="000144"/>
              </a:buClr>
              <a:buFont typeface="Arial" panose="020B0604020202020204" pitchFamily="34" charset="0"/>
              <a:buChar char="•"/>
            </a:pPr>
            <a:r>
              <a:rPr lang="en-US" b="1" dirty="0">
                <a:latin typeface="+mn-lt"/>
              </a:rPr>
              <a:t>Village Core: </a:t>
            </a:r>
            <a:r>
              <a:rPr lang="en-US" dirty="0">
                <a:latin typeface="+mn-lt"/>
              </a:rPr>
              <a:t>Model confirmed need for improvement to meet fire flow. The 4-inch and 6-inch cast-iron mains in the center of the Village appear severely tuberculated and cannot meet the 500-gpm minimum standard.</a:t>
            </a:r>
          </a:p>
          <a:p>
            <a:pPr marL="342900" indent="-342900" algn="just">
              <a:lnSpc>
                <a:spcPct val="150000"/>
              </a:lnSpc>
              <a:buClr>
                <a:srgbClr val="000144"/>
              </a:buClr>
              <a:buFont typeface="Arial" panose="020B0604020202020204" pitchFamily="34" charset="0"/>
              <a:buChar char="•"/>
            </a:pPr>
            <a:r>
              <a:rPr lang="en-US" b="1" dirty="0">
                <a:latin typeface="+mn-lt"/>
              </a:rPr>
              <a:t>Transmission Main: </a:t>
            </a:r>
            <a:r>
              <a:rPr lang="en-US" dirty="0">
                <a:latin typeface="+mn-lt"/>
              </a:rPr>
              <a:t>Approximately 2,700 LF of older transmission main feeding the Village core is contributing to system-wide hydraulic deficiencies.</a:t>
            </a:r>
          </a:p>
          <a:p>
            <a:pPr marL="342900" indent="-342900" algn="just">
              <a:lnSpc>
                <a:spcPct val="150000"/>
              </a:lnSpc>
              <a:buClr>
                <a:srgbClr val="000144"/>
              </a:buClr>
              <a:buFont typeface="Arial" panose="020B0604020202020204" pitchFamily="34" charset="0"/>
              <a:buChar char="•"/>
            </a:pPr>
            <a:r>
              <a:rPr lang="en-US" b="1" dirty="0">
                <a:latin typeface="+mn-lt"/>
              </a:rPr>
              <a:t>ISO Fire Flow Standard: </a:t>
            </a:r>
            <a:r>
              <a:rPr lang="en-US" dirty="0">
                <a:latin typeface="+mn-lt"/>
              </a:rPr>
              <a:t>Model simulations confirmed multiple hydrants in the downtown area cannot meet the minimum 500 gpm fire flow without dropping residual pressure below 20 psi.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F5A9C2-0B98-1241-C97A-8165C2DA0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-228600"/>
            <a:ext cx="7886700" cy="1325563"/>
          </a:xfrm>
        </p:spPr>
        <p:txBody>
          <a:bodyPr>
            <a:normAutofit/>
          </a:bodyPr>
          <a:lstStyle/>
          <a:p>
            <a:r>
              <a:rPr lang="en-US" sz="2800" dirty="0"/>
              <a:t>Overall Water System Map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6AFE3E-CE83-C69B-C96C-2B8D507A9B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94654"/>
            <a:ext cx="7696200" cy="5248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6314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C246E5-1F19-00A8-279E-5AFB7B8874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39AF3-439E-83E6-E508-250748449A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-228600"/>
            <a:ext cx="7886700" cy="1325563"/>
          </a:xfrm>
        </p:spPr>
        <p:txBody>
          <a:bodyPr>
            <a:normAutofit/>
          </a:bodyPr>
          <a:lstStyle/>
          <a:p>
            <a:r>
              <a:rPr lang="en-US" sz="2800" dirty="0"/>
              <a:t>Overall Water System Map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C7ADDE-AA19-1FCA-C0EA-A545EFB88B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64" t="23059" r="24752" b="51687"/>
          <a:stretch>
            <a:fillRect/>
          </a:stretch>
        </p:blipFill>
        <p:spPr>
          <a:xfrm>
            <a:off x="304800" y="914400"/>
            <a:ext cx="8340497" cy="4534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6628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7CBB78-628B-B5D3-DB46-DF9B89939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-152400"/>
            <a:ext cx="7886700" cy="1325563"/>
          </a:xfrm>
        </p:spPr>
        <p:txBody>
          <a:bodyPr>
            <a:normAutofit/>
          </a:bodyPr>
          <a:lstStyle/>
          <a:p>
            <a:r>
              <a:rPr lang="en-US" sz="2800" dirty="0"/>
              <a:t>Alternative #2: Replace Part of Transmission Main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55745B7-8A53-715D-BFE3-55F68F5039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09" y="913886"/>
            <a:ext cx="6068291" cy="442505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5D66D13-029F-CA61-8CAB-8463CA1788A3}"/>
              </a:ext>
            </a:extLst>
          </p:cNvPr>
          <p:cNvSpPr txBox="1"/>
          <p:nvPr/>
        </p:nvSpPr>
        <p:spPr>
          <a:xfrm>
            <a:off x="6380057" y="1418251"/>
            <a:ext cx="276394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Replace 2,230 Linear Feet of Existing 12-Inch Original Cast-Iron Transmission Main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Install New 16-Inch Main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Last Original Transmission Main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Improves the Village’s Fire Flow Significantly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$1,860,000 Construction Cost Estimate</a:t>
            </a:r>
          </a:p>
        </p:txBody>
      </p:sp>
    </p:spTree>
    <p:extLst>
      <p:ext uri="{BB962C8B-B14F-4D97-AF65-F5344CB8AC3E}">
        <p14:creationId xmlns:p14="http://schemas.microsoft.com/office/powerpoint/2010/main" val="40399235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76125-5983-6518-F88E-A7B6F703F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-138545"/>
            <a:ext cx="7886700" cy="1325563"/>
          </a:xfrm>
        </p:spPr>
        <p:txBody>
          <a:bodyPr>
            <a:normAutofit/>
          </a:bodyPr>
          <a:lstStyle/>
          <a:p>
            <a:r>
              <a:rPr lang="en-US" sz="2800" dirty="0"/>
              <a:t>Alternative #3: Replace All of First St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60937B-F4B9-9E1B-650D-861F2870ABFB}"/>
              </a:ext>
            </a:extLst>
          </p:cNvPr>
          <p:cNvSpPr txBox="1"/>
          <p:nvPr/>
        </p:nvSpPr>
        <p:spPr>
          <a:xfrm>
            <a:off x="6532418" y="1173163"/>
            <a:ext cx="2708564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Replace 3,450 Linear Feet of Existing 6 &amp; 4-Inch Original Cast-Iron Water Mains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Connects to the 10-Inch Main on Grand Ave and the 12-Inch Main on Elm 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Improves the Village’s Fire Flow Moderately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$5,670,000 Construction Cost Estimate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EE21C76-88DE-FF7E-BC4E-D9E341E8BE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09" y="961453"/>
            <a:ext cx="6326300" cy="46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575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F9C102-9891-B597-391D-E1E124AE6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38100"/>
            <a:ext cx="7886700" cy="1325563"/>
          </a:xfrm>
        </p:spPr>
        <p:txBody>
          <a:bodyPr>
            <a:normAutofit/>
          </a:bodyPr>
          <a:lstStyle/>
          <a:p>
            <a:r>
              <a:rPr lang="en-US" sz="2800" dirty="0"/>
              <a:t>Alternative #4: Replace Transmission Main and Part of First St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191C80-CB95-6E7C-7F42-D37D51010A8A}"/>
              </a:ext>
            </a:extLst>
          </p:cNvPr>
          <p:cNvSpPr txBox="1"/>
          <p:nvPr/>
        </p:nvSpPr>
        <p:spPr>
          <a:xfrm>
            <a:off x="6258791" y="1981200"/>
            <a:ext cx="2916382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Replace Transmission Main from Alternative No.1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Replace 500 Linear Feet of 4-Inch Main on First 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$2,520,000 Construction Cost Estimate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39A7B06-03EE-0E44-0E9E-F6CFD8B871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09" y="1268266"/>
            <a:ext cx="6002482" cy="4400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5258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4269c4a-2804-46fb-965c-54c0233fd294" xsi:nil="true"/>
    <lcf76f155ced4ddcb4097134ff3c332f xmlns="d4e01ece-9129-4976-8fda-a0a8e5cdb4fd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E0D35868BAE244F8022655CA3E5BE60" ma:contentTypeVersion="19" ma:contentTypeDescription="Create a new document." ma:contentTypeScope="" ma:versionID="24700c67e5f8509b64574746f68422c6">
  <xsd:schema xmlns:xsd="http://www.w3.org/2001/XMLSchema" xmlns:xs="http://www.w3.org/2001/XMLSchema" xmlns:p="http://schemas.microsoft.com/office/2006/metadata/properties" xmlns:ns2="d4e01ece-9129-4976-8fda-a0a8e5cdb4fd" xmlns:ns3="c4269c4a-2804-46fb-965c-54c0233fd294" targetNamespace="http://schemas.microsoft.com/office/2006/metadata/properties" ma:root="true" ma:fieldsID="ab2cfdd69c278db3bf4244fead7e6d8c" ns2:_="" ns3:_="">
    <xsd:import namespace="d4e01ece-9129-4976-8fda-a0a8e5cdb4fd"/>
    <xsd:import namespace="c4269c4a-2804-46fb-965c-54c0233fd29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OCR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e01ece-9129-4976-8fda-a0a8e5cdb4f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Length (seconds)" ma:internalName="MediaLengthInSeconds" ma:readOnly="true">
      <xsd:simpleType>
        <xsd:restriction base="dms:Unknown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026fdae0-2d86-4fe0-b5bb-d0b36f92e88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269c4a-2804-46fb-965c-54c0233fd294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fa0ca982-8fcc-42fc-8018-a586b9f339c0}" ma:internalName="TaxCatchAll" ma:showField="CatchAllData" ma:web="c4269c4a-2804-46fb-965c-54c0233fd29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7C434EE-937C-423E-9627-365AA9DC3201}">
  <ds:schemaRefs>
    <ds:schemaRef ds:uri="http://schemas.microsoft.com/office/2006/metadata/properties"/>
    <ds:schemaRef ds:uri="http://schemas.microsoft.com/office/infopath/2007/PartnerControls"/>
    <ds:schemaRef ds:uri="c4269c4a-2804-46fb-965c-54c0233fd294"/>
    <ds:schemaRef ds:uri="d4e01ece-9129-4976-8fda-a0a8e5cdb4fd"/>
  </ds:schemaRefs>
</ds:datastoreItem>
</file>

<file path=customXml/itemProps2.xml><?xml version="1.0" encoding="utf-8"?>
<ds:datastoreItem xmlns:ds="http://schemas.openxmlformats.org/officeDocument/2006/customXml" ds:itemID="{74C2F1B9-8282-4865-AAB6-368892FBBF8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8FBE2CC-5F4E-43B7-A6AD-2730D8D0BA4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4e01ece-9129-4976-8fda-a0a8e5cdb4fd"/>
    <ds:schemaRef ds:uri="c4269c4a-2804-46fb-965c-54c0233fd29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3587</TotalTime>
  <Words>789</Words>
  <Application>Microsoft Office PowerPoint</Application>
  <PresentationFormat>On-screen Show (4:3)</PresentationFormat>
  <Paragraphs>92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Garamond</vt:lpstr>
      <vt:lpstr>Office Theme</vt:lpstr>
      <vt:lpstr>Village of Swanton Water Distribution System Improvements </vt:lpstr>
      <vt:lpstr>The Problem: Aging Infrastructure &amp; Low Fire Flow</vt:lpstr>
      <vt:lpstr>What A+E Did: Hydraulic Study Scope</vt:lpstr>
      <vt:lpstr>Hydraulic Model Results</vt:lpstr>
      <vt:lpstr>Overall Water System Map</vt:lpstr>
      <vt:lpstr>Overall Water System Map</vt:lpstr>
      <vt:lpstr>Alternative #2: Replace Part of Transmission Main</vt:lpstr>
      <vt:lpstr>Alternative #3: Replace All of First St</vt:lpstr>
      <vt:lpstr>Alternative #4: Replace Transmission Main and Part of First St</vt:lpstr>
      <vt:lpstr>Alternative #5: Side Streets</vt:lpstr>
      <vt:lpstr>Alternatives Analysis Summary</vt:lpstr>
      <vt:lpstr>Recommended Next Steps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City of Burlington Manhattan &amp; Gazo CSO Reduction Project</dc:title>
  <dc:creator>Steve Roy</dc:creator>
  <cp:lastModifiedBy>Jeffrey Lewis</cp:lastModifiedBy>
  <cp:revision>313</cp:revision>
  <cp:lastPrinted>2019-10-08T15:00:30Z</cp:lastPrinted>
  <dcterms:created xsi:type="dcterms:W3CDTF">2011-03-12T14:32:13Z</dcterms:created>
  <dcterms:modified xsi:type="dcterms:W3CDTF">2026-04-27T19:50:31Z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r8>139852000</vt:r8>
  </property>
  <property fmtid="{D5CDD505-2E9C-101B-9397-08002B2CF9AE}" pid="3" name="ContentTypeId">
    <vt:lpwstr>0x0101009E0D35868BAE244F8022655CA3E5BE60</vt:lpwstr>
  </property>
  <property fmtid="{D5CDD505-2E9C-101B-9397-08002B2CF9AE}" pid="4" name="MediaServiceImageTags">
    <vt:lpwstr/>
  </property>
</Properties>
</file>